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275" r:id="rId7"/>
    <p:sldId id="281" r:id="rId8"/>
    <p:sldId id="258" r:id="rId9"/>
    <p:sldId id="280" r:id="rId10"/>
    <p:sldId id="278" r:id="rId11"/>
    <p:sldId id="279" r:id="rId12"/>
    <p:sldId id="282" r:id="rId13"/>
    <p:sldId id="274" r:id="rId14"/>
    <p:sldId id="283" r:id="rId15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08/layout/CircularPictureCallout" loCatId="" qsTypeId="urn:microsoft.com/office/officeart/2005/8/quickstyle/simple4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66039115-797B-304C-9FC0-EFABB1F21232}">
      <dgm:prSet/>
      <dgm:spPr/>
      <dgm:t>
        <a:bodyPr rtlCol="0"/>
        <a:lstStyle/>
        <a:p>
          <a:pPr algn="l" rtl="0"/>
          <a:r>
            <a:rPr lang="cs-CZ" noProof="0" dirty="0" err="1"/>
            <a:t>Main</a:t>
          </a:r>
          <a:r>
            <a:rPr lang="cs-CZ" noProof="0" dirty="0"/>
            <a:t> </a:t>
          </a:r>
          <a:r>
            <a:rPr lang="cs-CZ" noProof="0" dirty="0" err="1"/>
            <a:t>functions</a:t>
          </a:r>
          <a:endParaRPr lang="cs-CZ" noProof="0" dirty="0"/>
        </a:p>
      </dgm:t>
    </dgm:pt>
    <dgm:pt modelId="{C8EABE8F-1E84-494E-AD8A-32BA419A36E9}" type="parTrans" cxnId="{31C3237C-2299-B649-8C93-587C97AC9999}">
      <dgm:prSet/>
      <dgm:spPr/>
      <dgm:t>
        <a:bodyPr rtlCol="0"/>
        <a:lstStyle/>
        <a:p>
          <a:pPr rtl="0"/>
          <a:endParaRPr lang="cs-CZ" noProof="0" dirty="0"/>
        </a:p>
      </dgm:t>
    </dgm:pt>
    <dgm:pt modelId="{D044F6BA-1D90-EC47-8A78-B9796198ECF5}" type="sibTrans" cxnId="{31C3237C-2299-B649-8C93-587C97AC9999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5423" t="15288" r="26424" b="36559"/>
          </a:stretch>
        </a:blipFill>
      </dgm:spPr>
      <dgm:t>
        <a:bodyPr rtlCol="0"/>
        <a:lstStyle/>
        <a:p>
          <a:pPr rtl="0"/>
          <a:endParaRPr lang="cs-CZ" noProof="0" dirty="0"/>
        </a:p>
      </dgm:t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E39563C5-C199-4F5B-A899-8CC0710341A0}">
      <dgm:prSet/>
      <dgm:spPr/>
      <dgm:t>
        <a:bodyPr rtlCol="0"/>
        <a:lstStyle/>
        <a:p>
          <a:pPr rtl="0"/>
          <a:r>
            <a:rPr lang="cs-CZ" noProof="0" dirty="0" err="1"/>
            <a:t>Sensoring</a:t>
          </a:r>
          <a:endParaRPr lang="cs-CZ" noProof="0" dirty="0"/>
        </a:p>
      </dgm:t>
    </dgm:pt>
    <dgm:pt modelId="{6531EA77-44C5-4E3D-BA04-70C1E49BCD39}" type="parTrans" cxnId="{BBAD9FDB-1013-4B11-A9AE-2815527D1B78}">
      <dgm:prSet/>
      <dgm:spPr/>
      <dgm:t>
        <a:bodyPr rtlCol="0"/>
        <a:lstStyle/>
        <a:p>
          <a:pPr rtl="0"/>
          <a:endParaRPr lang="cs-CZ" noProof="0" dirty="0"/>
        </a:p>
      </dgm:t>
    </dgm:pt>
    <dgm:pt modelId="{BC971DAC-9BE2-44B2-ABE4-8099C777E9C4}" type="sibTrans" cxnId="{BBAD9FDB-1013-4B11-A9AE-2815527D1B78}">
      <dgm:prSet/>
      <dgm:spPr/>
      <dgm:t>
        <a:bodyPr rtlCol="0"/>
        <a:lstStyle/>
        <a:p>
          <a:pPr rtl="0"/>
          <a:endParaRPr lang="cs-CZ" noProof="0" dirty="0"/>
        </a:p>
      </dgm:t>
    </dgm:pt>
    <dgm:pt modelId="{15B1A768-2666-4AB4-BDA7-F0E3C4160D59}">
      <dgm:prSet/>
      <dgm:spPr/>
      <dgm:t>
        <a:bodyPr rtlCol="0"/>
        <a:lstStyle/>
        <a:p>
          <a:pPr rtl="0"/>
          <a:r>
            <a:rPr lang="cs-CZ" noProof="0" dirty="0"/>
            <a:t>Video</a:t>
          </a:r>
        </a:p>
      </dgm:t>
    </dgm:pt>
    <dgm:pt modelId="{D47033D3-4E41-485A-B515-A02A8C3B404A}" type="parTrans" cxnId="{08DEC938-538C-403B-80C3-828B96DAFF82}">
      <dgm:prSet/>
      <dgm:spPr/>
      <dgm:t>
        <a:bodyPr rtlCol="0"/>
        <a:lstStyle/>
        <a:p>
          <a:pPr rtl="0"/>
          <a:endParaRPr lang="cs-CZ" noProof="0" dirty="0"/>
        </a:p>
      </dgm:t>
    </dgm:pt>
    <dgm:pt modelId="{72FFCBD4-DD9D-4E06-81E4-54307F97A3F0}" type="sibTrans" cxnId="{08DEC938-538C-403B-80C3-828B96DAFF82}">
      <dgm:prSet/>
      <dgm:spPr/>
      <dgm:t>
        <a:bodyPr rtlCol="0"/>
        <a:lstStyle/>
        <a:p>
          <a:pPr rtl="0"/>
          <a:endParaRPr lang="cs-CZ" noProof="0" dirty="0"/>
        </a:p>
      </dgm:t>
    </dgm:pt>
    <dgm:pt modelId="{3AA5586A-C40E-4DDA-98A5-6545F36F46AB}">
      <dgm:prSet/>
      <dgm:spPr/>
      <dgm:t>
        <a:bodyPr rtlCol="0"/>
        <a:lstStyle/>
        <a:p>
          <a:pPr rtl="0"/>
          <a:r>
            <a:rPr lang="cs-CZ" noProof="0" dirty="0" err="1"/>
            <a:t>Augmented</a:t>
          </a:r>
          <a:r>
            <a:rPr lang="cs-CZ" noProof="0" dirty="0"/>
            <a:t> </a:t>
          </a:r>
          <a:r>
            <a:rPr lang="cs-CZ" noProof="0" dirty="0" err="1"/>
            <a:t>techs</a:t>
          </a:r>
          <a:r>
            <a:rPr lang="cs-CZ" noProof="0" dirty="0"/>
            <a:t> </a:t>
          </a:r>
        </a:p>
      </dgm:t>
    </dgm:pt>
    <dgm:pt modelId="{ABF44FB7-9255-4D99-BC69-3BE74FDF8E87}" type="parTrans" cxnId="{119FEAF1-383D-4740-9124-CC9EEA7E35F9}">
      <dgm:prSet/>
      <dgm:spPr/>
      <dgm:t>
        <a:bodyPr rtlCol="0"/>
        <a:lstStyle/>
        <a:p>
          <a:pPr rtl="0"/>
          <a:endParaRPr lang="cs-CZ" noProof="0" dirty="0"/>
        </a:p>
      </dgm:t>
    </dgm:pt>
    <dgm:pt modelId="{19FB306E-81B4-4F3F-99EE-765120CBB6B3}" type="sibTrans" cxnId="{119FEAF1-383D-4740-9124-CC9EEA7E35F9}">
      <dgm:prSet/>
      <dgm:spPr/>
      <dgm:t>
        <a:bodyPr rtlCol="0"/>
        <a:lstStyle/>
        <a:p>
          <a:pPr rtl="0"/>
          <a:endParaRPr lang="cs-CZ" noProof="0" dirty="0"/>
        </a:p>
      </dgm:t>
    </dgm:pt>
    <dgm:pt modelId="{4BA04794-8617-4640-88DB-5F36B8B36C41}" type="pres">
      <dgm:prSet presAssocID="{489A589A-46DE-0F49-B460-E7914F3E440D}" presName="Name0" presStyleCnt="0">
        <dgm:presLayoutVars>
          <dgm:chMax val="7"/>
          <dgm:chPref val="7"/>
          <dgm:dir/>
        </dgm:presLayoutVars>
      </dgm:prSet>
      <dgm:spPr/>
    </dgm:pt>
    <dgm:pt modelId="{C76207D9-DA64-48FA-B6F8-C557D5984BFD}" type="pres">
      <dgm:prSet presAssocID="{489A589A-46DE-0F49-B460-E7914F3E440D}" presName="Name1" presStyleCnt="0"/>
      <dgm:spPr/>
    </dgm:pt>
    <dgm:pt modelId="{D37171A7-0655-419C-AF8F-1AFF1CF68909}" type="pres">
      <dgm:prSet presAssocID="{D044F6BA-1D90-EC47-8A78-B9796198ECF5}" presName="picture_1" presStyleCnt="0"/>
      <dgm:spPr/>
    </dgm:pt>
    <dgm:pt modelId="{4317CA76-AB3B-48B0-B299-336668D65BD6}" type="pres">
      <dgm:prSet presAssocID="{D044F6BA-1D90-EC47-8A78-B9796198ECF5}" presName="pictureRepeatNode" presStyleLbl="alignImgPlace1" presStyleIdx="0" presStyleCnt="4"/>
      <dgm:spPr/>
    </dgm:pt>
    <dgm:pt modelId="{9C3BE995-B599-4B85-A033-8EB9D02E548E}" type="pres">
      <dgm:prSet presAssocID="{66039115-797B-304C-9FC0-EFABB1F21232}" presName="text_1" presStyleLbl="node1" presStyleIdx="0" presStyleCnt="0" custLinFactNeighborX="-14283" custLinFactNeighborY="25216">
        <dgm:presLayoutVars>
          <dgm:bulletEnabled val="1"/>
        </dgm:presLayoutVars>
      </dgm:prSet>
      <dgm:spPr/>
    </dgm:pt>
    <dgm:pt modelId="{E5A60F93-552B-456F-A0E6-09C149BCD939}" type="pres">
      <dgm:prSet presAssocID="{BC971DAC-9BE2-44B2-ABE4-8099C777E9C4}" presName="picture_2" presStyleCnt="0"/>
      <dgm:spPr/>
    </dgm:pt>
    <dgm:pt modelId="{4258E4D3-E420-4025-B3BB-966DD0CFFF91}" type="pres">
      <dgm:prSet presAssocID="{BC971DAC-9BE2-44B2-ABE4-8099C777E9C4}" presName="pictureRepeatNode" presStyleLbl="alignImgPlace1" presStyleIdx="1" presStyleCnt="4"/>
      <dgm:spPr/>
    </dgm:pt>
    <dgm:pt modelId="{BC60B92A-0D28-4602-B9A3-21E3ADDD26C4}" type="pres">
      <dgm:prSet presAssocID="{E39563C5-C199-4F5B-A899-8CC0710341A0}" presName="line_2" presStyleLbl="parChTrans1D1" presStyleIdx="0" presStyleCnt="3"/>
      <dgm:spPr/>
    </dgm:pt>
    <dgm:pt modelId="{1E20928D-8709-4DA0-9299-8A1BCC8335C0}" type="pres">
      <dgm:prSet presAssocID="{E39563C5-C199-4F5B-A899-8CC0710341A0}" presName="textparent_2" presStyleLbl="node1" presStyleIdx="0" presStyleCnt="0"/>
      <dgm:spPr/>
    </dgm:pt>
    <dgm:pt modelId="{42084A95-5B1E-460A-A0E1-B2FAB228BBA4}" type="pres">
      <dgm:prSet presAssocID="{E39563C5-C199-4F5B-A899-8CC0710341A0}" presName="text_2" presStyleLbl="revTx" presStyleIdx="0" presStyleCnt="3">
        <dgm:presLayoutVars>
          <dgm:bulletEnabled val="1"/>
        </dgm:presLayoutVars>
      </dgm:prSet>
      <dgm:spPr/>
    </dgm:pt>
    <dgm:pt modelId="{B4C0E13C-43C1-4BD6-B250-87CD5F17965A}" type="pres">
      <dgm:prSet presAssocID="{72FFCBD4-DD9D-4E06-81E4-54307F97A3F0}" presName="picture_3" presStyleCnt="0"/>
      <dgm:spPr/>
    </dgm:pt>
    <dgm:pt modelId="{B21378FE-6D4F-4015-8619-87D1FE47963F}" type="pres">
      <dgm:prSet presAssocID="{72FFCBD4-DD9D-4E06-81E4-54307F97A3F0}" presName="pictureRepeatNode" presStyleLbl="alignImgPlace1" presStyleIdx="2" presStyleCnt="4"/>
      <dgm:spPr/>
    </dgm:pt>
    <dgm:pt modelId="{2C80FB03-F2BE-4990-BEDA-85AB5ED68A42}" type="pres">
      <dgm:prSet presAssocID="{15B1A768-2666-4AB4-BDA7-F0E3C4160D59}" presName="line_3" presStyleLbl="parChTrans1D1" presStyleIdx="1" presStyleCnt="3"/>
      <dgm:spPr/>
    </dgm:pt>
    <dgm:pt modelId="{1E636626-5D56-4880-BE55-0EEF57CA8A28}" type="pres">
      <dgm:prSet presAssocID="{15B1A768-2666-4AB4-BDA7-F0E3C4160D59}" presName="textparent_3" presStyleLbl="node1" presStyleIdx="0" presStyleCnt="0"/>
      <dgm:spPr/>
    </dgm:pt>
    <dgm:pt modelId="{9F45F443-FB22-40C6-9774-943E4540A61F}" type="pres">
      <dgm:prSet presAssocID="{15B1A768-2666-4AB4-BDA7-F0E3C4160D59}" presName="text_3" presStyleLbl="revTx" presStyleIdx="1" presStyleCnt="3">
        <dgm:presLayoutVars>
          <dgm:bulletEnabled val="1"/>
        </dgm:presLayoutVars>
      </dgm:prSet>
      <dgm:spPr/>
    </dgm:pt>
    <dgm:pt modelId="{016F545D-FCA7-456D-B821-A211F33AB725}" type="pres">
      <dgm:prSet presAssocID="{19FB306E-81B4-4F3F-99EE-765120CBB6B3}" presName="picture_4" presStyleCnt="0"/>
      <dgm:spPr/>
    </dgm:pt>
    <dgm:pt modelId="{F2B245DC-014B-4BDE-96E1-DFE79FDBD544}" type="pres">
      <dgm:prSet presAssocID="{19FB306E-81B4-4F3F-99EE-765120CBB6B3}" presName="pictureRepeatNode" presStyleLbl="alignImgPlace1" presStyleIdx="3" presStyleCnt="4"/>
      <dgm:spPr/>
    </dgm:pt>
    <dgm:pt modelId="{61FE1584-FAA4-47F8-B4DA-04495D94A955}" type="pres">
      <dgm:prSet presAssocID="{3AA5586A-C40E-4DDA-98A5-6545F36F46AB}" presName="line_4" presStyleLbl="parChTrans1D1" presStyleIdx="2" presStyleCnt="3"/>
      <dgm:spPr/>
    </dgm:pt>
    <dgm:pt modelId="{C95E3420-02A2-495E-8899-5BCE45169EB4}" type="pres">
      <dgm:prSet presAssocID="{3AA5586A-C40E-4DDA-98A5-6545F36F46AB}" presName="textparent_4" presStyleLbl="node1" presStyleIdx="0" presStyleCnt="0"/>
      <dgm:spPr/>
    </dgm:pt>
    <dgm:pt modelId="{F442B1C6-7626-40B2-9D18-9A1D60EA4569}" type="pres">
      <dgm:prSet presAssocID="{3AA5586A-C40E-4DDA-98A5-6545F36F46AB}" presName="text_4" presStyleLbl="revTx" presStyleIdx="2" presStyleCnt="3">
        <dgm:presLayoutVars>
          <dgm:bulletEnabled val="1"/>
        </dgm:presLayoutVars>
      </dgm:prSet>
      <dgm:spPr/>
    </dgm:pt>
  </dgm:ptLst>
  <dgm:cxnLst>
    <dgm:cxn modelId="{52A54F02-47DA-45A3-9531-9B9ACAF91DF5}" type="presOf" srcId="{72FFCBD4-DD9D-4E06-81E4-54307F97A3F0}" destId="{B21378FE-6D4F-4015-8619-87D1FE47963F}" srcOrd="0" destOrd="0" presId="urn:microsoft.com/office/officeart/2008/layout/CircularPictureCallout"/>
    <dgm:cxn modelId="{7370910D-F3DE-4EB3-9FF2-3CCC9DDCF53F}" type="presOf" srcId="{BC971DAC-9BE2-44B2-ABE4-8099C777E9C4}" destId="{4258E4D3-E420-4025-B3BB-966DD0CFFF91}" srcOrd="0" destOrd="0" presId="urn:microsoft.com/office/officeart/2008/layout/CircularPictureCallou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15774743-0C04-4238-A725-CCB0B9A9E4A0}" type="presOf" srcId="{3AA5586A-C40E-4DDA-98A5-6545F36F46AB}" destId="{F442B1C6-7626-40B2-9D18-9A1D60EA4569}" srcOrd="0" destOrd="0" presId="urn:microsoft.com/office/officeart/2008/layout/CircularPictureCallout"/>
    <dgm:cxn modelId="{8F41F067-A7BA-46AB-B99E-C0D4A5C93E1E}" type="presOf" srcId="{19FB306E-81B4-4F3F-99EE-765120CBB6B3}" destId="{F2B245DC-014B-4BDE-96E1-DFE79FDBD544}" srcOrd="0" destOrd="0" presId="urn:microsoft.com/office/officeart/2008/layout/CircularPictureCallout"/>
    <dgm:cxn modelId="{6B988868-463B-4D28-A3DF-1DA0E97FEEC2}" type="presOf" srcId="{E39563C5-C199-4F5B-A899-8CC0710341A0}" destId="{42084A95-5B1E-460A-A0E1-B2FAB228BBA4}" srcOrd="0" destOrd="0" presId="urn:microsoft.com/office/officeart/2008/layout/CircularPictureCallout"/>
    <dgm:cxn modelId="{0F399A6F-5D7B-4E66-A133-BCF3EADC55B8}" type="presOf" srcId="{489A589A-46DE-0F49-B460-E7914F3E440D}" destId="{4BA04794-8617-4640-88DB-5F36B8B36C41}" srcOrd="0" destOrd="0" presId="urn:microsoft.com/office/officeart/2008/layout/CircularPictureCallout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D14F46BB-3049-4DAA-B080-C74F0C4D90A1}" type="presOf" srcId="{15B1A768-2666-4AB4-BDA7-F0E3C4160D59}" destId="{9F45F443-FB22-40C6-9774-943E4540A61F}" srcOrd="0" destOrd="0" presId="urn:microsoft.com/office/officeart/2008/layout/CircularPictureCallou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6AE4DAE6-A691-4397-B2BE-9B87B051581F}" type="presOf" srcId="{D044F6BA-1D90-EC47-8A78-B9796198ECF5}" destId="{4317CA76-AB3B-48B0-B299-336668D65BD6}" srcOrd="0" destOrd="0" presId="urn:microsoft.com/office/officeart/2008/layout/CircularPictureCallout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FAC017FE-2B06-450A-8984-8D8AEA963055}" type="presOf" srcId="{66039115-797B-304C-9FC0-EFABB1F21232}" destId="{9C3BE995-B599-4B85-A033-8EB9D02E548E}" srcOrd="0" destOrd="0" presId="urn:microsoft.com/office/officeart/2008/layout/CircularPictureCallout"/>
    <dgm:cxn modelId="{CCA2260C-5DAD-4A2F-9933-19FF7D4F07E0}" type="presParOf" srcId="{4BA04794-8617-4640-88DB-5F36B8B36C41}" destId="{C76207D9-DA64-48FA-B6F8-C557D5984BFD}" srcOrd="0" destOrd="0" presId="urn:microsoft.com/office/officeart/2008/layout/CircularPictureCallout"/>
    <dgm:cxn modelId="{EAC79A2D-413E-45F5-8872-058CAFAC31DE}" type="presParOf" srcId="{C76207D9-DA64-48FA-B6F8-C557D5984BFD}" destId="{D37171A7-0655-419C-AF8F-1AFF1CF68909}" srcOrd="0" destOrd="0" presId="urn:microsoft.com/office/officeart/2008/layout/CircularPictureCallout"/>
    <dgm:cxn modelId="{0E120C6F-8BC5-4B71-9B2D-63C7E974FA27}" type="presParOf" srcId="{D37171A7-0655-419C-AF8F-1AFF1CF68909}" destId="{4317CA76-AB3B-48B0-B299-336668D65BD6}" srcOrd="0" destOrd="0" presId="urn:microsoft.com/office/officeart/2008/layout/CircularPictureCallout"/>
    <dgm:cxn modelId="{22C0F45B-7284-4AAE-817C-B29C9DEE7A94}" type="presParOf" srcId="{C76207D9-DA64-48FA-B6F8-C557D5984BFD}" destId="{9C3BE995-B599-4B85-A033-8EB9D02E548E}" srcOrd="1" destOrd="0" presId="urn:microsoft.com/office/officeart/2008/layout/CircularPictureCallout"/>
    <dgm:cxn modelId="{D12461BB-5AC3-4ECE-9E4C-80EA72D6B551}" type="presParOf" srcId="{C76207D9-DA64-48FA-B6F8-C557D5984BFD}" destId="{E5A60F93-552B-456F-A0E6-09C149BCD939}" srcOrd="2" destOrd="0" presId="urn:microsoft.com/office/officeart/2008/layout/CircularPictureCallout"/>
    <dgm:cxn modelId="{5EB74D8D-29B5-447B-809C-409F23817673}" type="presParOf" srcId="{E5A60F93-552B-456F-A0E6-09C149BCD939}" destId="{4258E4D3-E420-4025-B3BB-966DD0CFFF91}" srcOrd="0" destOrd="0" presId="urn:microsoft.com/office/officeart/2008/layout/CircularPictureCallout"/>
    <dgm:cxn modelId="{53A8E1DF-2CC2-4ED1-826A-94B277027201}" type="presParOf" srcId="{C76207D9-DA64-48FA-B6F8-C557D5984BFD}" destId="{BC60B92A-0D28-4602-B9A3-21E3ADDD26C4}" srcOrd="3" destOrd="0" presId="urn:microsoft.com/office/officeart/2008/layout/CircularPictureCallout"/>
    <dgm:cxn modelId="{FD101931-3B23-452E-8372-50F7B548CB22}" type="presParOf" srcId="{C76207D9-DA64-48FA-B6F8-C557D5984BFD}" destId="{1E20928D-8709-4DA0-9299-8A1BCC8335C0}" srcOrd="4" destOrd="0" presId="urn:microsoft.com/office/officeart/2008/layout/CircularPictureCallout"/>
    <dgm:cxn modelId="{4FD1A567-E825-48BE-90AB-89293E8E70E1}" type="presParOf" srcId="{1E20928D-8709-4DA0-9299-8A1BCC8335C0}" destId="{42084A95-5B1E-460A-A0E1-B2FAB228BBA4}" srcOrd="0" destOrd="0" presId="urn:microsoft.com/office/officeart/2008/layout/CircularPictureCallout"/>
    <dgm:cxn modelId="{1A7ADBAC-3F92-42DA-81A6-F077AF139687}" type="presParOf" srcId="{C76207D9-DA64-48FA-B6F8-C557D5984BFD}" destId="{B4C0E13C-43C1-4BD6-B250-87CD5F17965A}" srcOrd="5" destOrd="0" presId="urn:microsoft.com/office/officeart/2008/layout/CircularPictureCallout"/>
    <dgm:cxn modelId="{865E37DF-F8FE-43B4-9CE2-11BD9BFA7498}" type="presParOf" srcId="{B4C0E13C-43C1-4BD6-B250-87CD5F17965A}" destId="{B21378FE-6D4F-4015-8619-87D1FE47963F}" srcOrd="0" destOrd="0" presId="urn:microsoft.com/office/officeart/2008/layout/CircularPictureCallout"/>
    <dgm:cxn modelId="{65863982-2BE9-4381-8977-51EE123CFEF2}" type="presParOf" srcId="{C76207D9-DA64-48FA-B6F8-C557D5984BFD}" destId="{2C80FB03-F2BE-4990-BEDA-85AB5ED68A42}" srcOrd="6" destOrd="0" presId="urn:microsoft.com/office/officeart/2008/layout/CircularPictureCallout"/>
    <dgm:cxn modelId="{B1DC2ED9-2CAC-47C0-8D0B-0EA3817D4548}" type="presParOf" srcId="{C76207D9-DA64-48FA-B6F8-C557D5984BFD}" destId="{1E636626-5D56-4880-BE55-0EEF57CA8A28}" srcOrd="7" destOrd="0" presId="urn:microsoft.com/office/officeart/2008/layout/CircularPictureCallout"/>
    <dgm:cxn modelId="{102B94BB-7869-4E09-9DF5-21017ADA5DF6}" type="presParOf" srcId="{1E636626-5D56-4880-BE55-0EEF57CA8A28}" destId="{9F45F443-FB22-40C6-9774-943E4540A61F}" srcOrd="0" destOrd="0" presId="urn:microsoft.com/office/officeart/2008/layout/CircularPictureCallout"/>
    <dgm:cxn modelId="{F06D45E8-C572-420A-BEFD-6B59291304CE}" type="presParOf" srcId="{C76207D9-DA64-48FA-B6F8-C557D5984BFD}" destId="{016F545D-FCA7-456D-B821-A211F33AB725}" srcOrd="8" destOrd="0" presId="urn:microsoft.com/office/officeart/2008/layout/CircularPictureCallout"/>
    <dgm:cxn modelId="{53A327FE-BBCD-4DBF-B5A8-1AEE80FE2458}" type="presParOf" srcId="{016F545D-FCA7-456D-B821-A211F33AB725}" destId="{F2B245DC-014B-4BDE-96E1-DFE79FDBD544}" srcOrd="0" destOrd="0" presId="urn:microsoft.com/office/officeart/2008/layout/CircularPictureCallout"/>
    <dgm:cxn modelId="{0B22729B-E5A5-450D-8C79-B491186F3394}" type="presParOf" srcId="{C76207D9-DA64-48FA-B6F8-C557D5984BFD}" destId="{61FE1584-FAA4-47F8-B4DA-04495D94A955}" srcOrd="9" destOrd="0" presId="urn:microsoft.com/office/officeart/2008/layout/CircularPictureCallout"/>
    <dgm:cxn modelId="{DEA34FFD-6CC7-4830-9341-557863ED1EDB}" type="presParOf" srcId="{C76207D9-DA64-48FA-B6F8-C557D5984BFD}" destId="{C95E3420-02A2-495E-8899-5BCE45169EB4}" srcOrd="10" destOrd="0" presId="urn:microsoft.com/office/officeart/2008/layout/CircularPictureCallout"/>
    <dgm:cxn modelId="{8C91842C-26D9-442D-8C8F-953BCD8CB6F7}" type="presParOf" srcId="{C95E3420-02A2-495E-8899-5BCE45169EB4}" destId="{F442B1C6-7626-40B2-9D18-9A1D60EA456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E1584-FAA4-47F8-B4DA-04495D94A955}">
      <dsp:nvSpPr>
        <dsp:cNvPr id="0" name=""/>
        <dsp:cNvSpPr/>
      </dsp:nvSpPr>
      <dsp:spPr>
        <a:xfrm>
          <a:off x="2140513" y="3166533"/>
          <a:ext cx="3740234" cy="0"/>
        </a:xfrm>
        <a:prstGeom prst="line">
          <a:avLst/>
        </a:prstGeom>
        <a:noFill/>
        <a:ln w="952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FB03-F2BE-4990-BEDA-85AB5ED68A42}">
      <dsp:nvSpPr>
        <dsp:cNvPr id="0" name=""/>
        <dsp:cNvSpPr/>
      </dsp:nvSpPr>
      <dsp:spPr>
        <a:xfrm>
          <a:off x="2140513" y="1862666"/>
          <a:ext cx="3203786" cy="0"/>
        </a:xfrm>
        <a:prstGeom prst="line">
          <a:avLst/>
        </a:prstGeom>
        <a:noFill/>
        <a:ln w="952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0B92A-0D28-4602-B9A3-21E3ADDD26C4}">
      <dsp:nvSpPr>
        <dsp:cNvPr id="0" name=""/>
        <dsp:cNvSpPr/>
      </dsp:nvSpPr>
      <dsp:spPr>
        <a:xfrm>
          <a:off x="2140513" y="558799"/>
          <a:ext cx="3740234" cy="0"/>
        </a:xfrm>
        <a:prstGeom prst="line">
          <a:avLst/>
        </a:prstGeom>
        <a:noFill/>
        <a:ln w="952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7CA76-AB3B-48B0-B299-336668D65BD6}">
      <dsp:nvSpPr>
        <dsp:cNvPr id="0" name=""/>
        <dsp:cNvSpPr/>
      </dsp:nvSpPr>
      <dsp:spPr>
        <a:xfrm>
          <a:off x="277846" y="0"/>
          <a:ext cx="3725333" cy="372533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5423" t="15288" r="26424" b="36559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3BE995-B599-4B85-A033-8EB9D02E548E}">
      <dsp:nvSpPr>
        <dsp:cNvPr id="0" name=""/>
        <dsp:cNvSpPr/>
      </dsp:nvSpPr>
      <dsp:spPr>
        <a:xfrm>
          <a:off x="607869" y="2288147"/>
          <a:ext cx="2384213" cy="1229359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b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noProof="0" dirty="0" err="1"/>
            <a:t>Main</a:t>
          </a:r>
          <a:r>
            <a:rPr lang="cs-CZ" sz="4400" kern="1200" noProof="0" dirty="0"/>
            <a:t> </a:t>
          </a:r>
          <a:r>
            <a:rPr lang="cs-CZ" sz="4400" kern="1200" noProof="0" dirty="0" err="1"/>
            <a:t>functions</a:t>
          </a:r>
          <a:endParaRPr lang="cs-CZ" sz="4400" kern="1200" noProof="0" dirty="0"/>
        </a:p>
      </dsp:txBody>
      <dsp:txXfrm>
        <a:off x="607869" y="2288147"/>
        <a:ext cx="2384213" cy="1229359"/>
      </dsp:txXfrm>
    </dsp:sp>
    <dsp:sp modelId="{4258E4D3-E420-4025-B3BB-966DD0CFFF91}">
      <dsp:nvSpPr>
        <dsp:cNvPr id="0" name=""/>
        <dsp:cNvSpPr/>
      </dsp:nvSpPr>
      <dsp:spPr>
        <a:xfrm>
          <a:off x="5321947" y="0"/>
          <a:ext cx="1117599" cy="1117599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084A95-5B1E-460A-A0E1-B2FAB228BBA4}">
      <dsp:nvSpPr>
        <dsp:cNvPr id="0" name=""/>
        <dsp:cNvSpPr/>
      </dsp:nvSpPr>
      <dsp:spPr>
        <a:xfrm>
          <a:off x="6439547" y="0"/>
          <a:ext cx="2366843" cy="111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rtlCol="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 err="1"/>
            <a:t>Sensoring</a:t>
          </a:r>
          <a:endParaRPr lang="cs-CZ" sz="4000" kern="1200" noProof="0" dirty="0"/>
        </a:p>
      </dsp:txBody>
      <dsp:txXfrm>
        <a:off x="6439547" y="0"/>
        <a:ext cx="2366843" cy="1117599"/>
      </dsp:txXfrm>
    </dsp:sp>
    <dsp:sp modelId="{B21378FE-6D4F-4015-8619-87D1FE47963F}">
      <dsp:nvSpPr>
        <dsp:cNvPr id="0" name=""/>
        <dsp:cNvSpPr/>
      </dsp:nvSpPr>
      <dsp:spPr>
        <a:xfrm>
          <a:off x="4785499" y="1303866"/>
          <a:ext cx="1117599" cy="1117599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45F443-FB22-40C6-9774-943E4540A61F}">
      <dsp:nvSpPr>
        <dsp:cNvPr id="0" name=""/>
        <dsp:cNvSpPr/>
      </dsp:nvSpPr>
      <dsp:spPr>
        <a:xfrm>
          <a:off x="5903099" y="1303866"/>
          <a:ext cx="1567679" cy="111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rtlCol="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/>
            <a:t>Video</a:t>
          </a:r>
        </a:p>
      </dsp:txBody>
      <dsp:txXfrm>
        <a:off x="5903099" y="1303866"/>
        <a:ext cx="1567679" cy="1117599"/>
      </dsp:txXfrm>
    </dsp:sp>
    <dsp:sp modelId="{F2B245DC-014B-4BDE-96E1-DFE79FDBD544}">
      <dsp:nvSpPr>
        <dsp:cNvPr id="0" name=""/>
        <dsp:cNvSpPr/>
      </dsp:nvSpPr>
      <dsp:spPr>
        <a:xfrm>
          <a:off x="5321947" y="2607733"/>
          <a:ext cx="1117599" cy="1117599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42B1C6-7626-40B2-9D18-9A1D60EA4569}">
      <dsp:nvSpPr>
        <dsp:cNvPr id="0" name=""/>
        <dsp:cNvSpPr/>
      </dsp:nvSpPr>
      <dsp:spPr>
        <a:xfrm>
          <a:off x="6439547" y="2607733"/>
          <a:ext cx="2737305" cy="111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rtlCol="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noProof="0" dirty="0" err="1"/>
            <a:t>Augmented</a:t>
          </a:r>
          <a:r>
            <a:rPr lang="cs-CZ" sz="4000" kern="1200" noProof="0" dirty="0"/>
            <a:t> </a:t>
          </a:r>
          <a:r>
            <a:rPr lang="cs-CZ" sz="4000" kern="1200" noProof="0" dirty="0" err="1"/>
            <a:t>techs</a:t>
          </a:r>
          <a:r>
            <a:rPr lang="cs-CZ" sz="4000" kern="1200" noProof="0" dirty="0"/>
            <a:t> </a:t>
          </a:r>
        </a:p>
      </dsp:txBody>
      <dsp:txXfrm>
        <a:off x="6439547" y="2607733"/>
        <a:ext cx="2737305" cy="1117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719658A-8B21-4895-95E8-C6E35E2E89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5B81F-447C-4BF4-9AFA-C1FA228B32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8111-62DF-4378-BB25-4415ECCC8BAF}" type="datetime1">
              <a:rPr lang="cs-CZ" smtClean="0"/>
              <a:t>01.03.2021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13D8CA-FCAB-4189-86A4-86B45CF90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7E7B38-7CE4-48E6-A590-BE8587A2B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C73F-CAB6-4DE0-8784-0D4DFC9BDB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7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496F-98B2-4675-8D28-28A41244A29B}" type="datetime1">
              <a:rPr lang="cs-CZ" smtClean="0"/>
              <a:pPr/>
              <a:t>01.03.2021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095E-ADF8-4BA4-B6FC-1E2AF6FEB30E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9388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8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095E-ADF8-4BA4-B6FC-1E2AF6FEB30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13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CC00CF4B-75E1-4069-9228-48368763701A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65597-5211-4D76-BD38-D1825B3A8D26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76A56-6FA8-42BD-A543-E649321FBE22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02D32-3994-4F71-BCE2-7162588AFF46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168E6B-913B-4D65-AEC6-E41218CCDA13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037F9-F705-4A4D-8C79-0245D3D27505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0" name="Zástupný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0"/>
              <a:t>Upravit styly předlohy textu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FE0B59-3EDE-4813-928E-4963729CFC03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A763D1-270E-4084-95ED-11B62870476E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51D04-39EA-4C4B-97F9-2DBD804F0C20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B8EED-0E67-47E6-B183-62FABFA7E240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A5A84-5247-446B-A327-8073E1B29894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DCD1E2-1D21-43B0-8328-244CF72E2D3A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941AA-B636-45B7-9A2C-2BF05351A50C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6AD43-3438-42AE-AD8F-63E2CB0D3D6D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EDEF93-569B-49F4-880A-F6599D291D48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4F5B83-34CF-4479-A002-17C6682A0576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56D71-A7D2-4669-BDAD-A0CF86168BAC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8D25744E-2EA1-44B8-A398-CE49F4EEBA14}" type="datetime1">
              <a:rPr lang="cs-CZ" noProof="0" smtClean="0"/>
              <a:t>01.03.2021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WLti-oVwuw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Smart </a:t>
            </a:r>
            <a:r>
              <a:rPr lang="cs-CZ" b="1" dirty="0" err="1"/>
              <a:t>contact</a:t>
            </a:r>
            <a:r>
              <a:rPr lang="cs-CZ" b="1" dirty="0"/>
              <a:t> </a:t>
            </a:r>
            <a:r>
              <a:rPr lang="cs-CZ" b="1" dirty="0" err="1"/>
              <a:t>lenses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Jan </a:t>
            </a:r>
            <a:r>
              <a:rPr lang="cs-CZ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Darilek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E66219-DD19-4776-A661-5538EE74F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Obrázek 4" descr="světelné tečky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3A8DFF-4409-4F4E-9D95-A5C01CCD2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702C-00C6-45DD-8350-D2CB8ECB3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0608689E-F5B5-454E-A1A5-B256614C8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chemeClr val="bg2">
                    <a:lumMod val="75000"/>
                  </a:schemeClr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es, strom, exteriér, hledání&#10;&#10;Popis byl vytvořen automaticky">
            <a:extLst>
              <a:ext uri="{FF2B5EF4-FFF2-40B4-BE49-F238E27FC236}">
                <a16:creationId xmlns:a16="http://schemas.microsoft.com/office/drawing/2014/main" id="{EC0C5E55-DE34-437C-B9D3-DA60D6A34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8" r="1" b="12581"/>
          <a:stretch/>
        </p:blipFill>
        <p:spPr>
          <a:xfrm>
            <a:off x="516466" y="1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54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5CA4548-4CA7-4A6E-B8CF-811ED879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248DFED5-6057-4E67-9389-075A89FA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Origins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3A2A5112-A9BD-4F79-A998-62BC86119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6143423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/>
              <a:t>Leonardo da Vinci: introduction in 1508</a:t>
            </a:r>
          </a:p>
          <a:p>
            <a:r>
              <a:rPr lang="en-US" sz="2500" dirty="0"/>
              <a:t>1939: Fully plastic contact lenses</a:t>
            </a:r>
          </a:p>
          <a:p>
            <a:r>
              <a:rPr lang="en-US" sz="2500" dirty="0"/>
              <a:t>Otto </a:t>
            </a:r>
            <a:r>
              <a:rPr lang="en-US" sz="2500" dirty="0" err="1"/>
              <a:t>Wichterle</a:t>
            </a:r>
            <a:r>
              <a:rPr lang="en-US" sz="2500" dirty="0"/>
              <a:t> and </a:t>
            </a:r>
            <a:r>
              <a:rPr lang="en-US" sz="2500" dirty="0" err="1"/>
              <a:t>Drahoslav</a:t>
            </a:r>
            <a:r>
              <a:rPr lang="en-US" sz="2500" dirty="0"/>
              <a:t> </a:t>
            </a:r>
            <a:r>
              <a:rPr lang="en-US" sz="2500" dirty="0" err="1"/>
              <a:t>Lím</a:t>
            </a:r>
            <a:r>
              <a:rPr lang="en-US" sz="2500" dirty="0"/>
              <a:t>: breakthrough </a:t>
            </a:r>
          </a:p>
          <a:p>
            <a:r>
              <a:rPr lang="en-US" sz="2500" dirty="0"/>
              <a:t>1972: </a:t>
            </a:r>
            <a:r>
              <a:rPr lang="en-US" sz="2500" dirty="0" err="1"/>
              <a:t>disponsable</a:t>
            </a:r>
            <a:r>
              <a:rPr lang="en-US" sz="2500" dirty="0"/>
              <a:t> contact lenses</a:t>
            </a:r>
          </a:p>
          <a:p>
            <a:r>
              <a:rPr lang="en-US" sz="2500" dirty="0"/>
              <a:t>1998: first silicone hydrogel contact lenses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7FB89EA4-85D1-4D31-9015-B8DA2482C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4" r="12639" b="-2"/>
          <a:stretch/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Zástupný obsah 17" descr="Detailní záběr objektivu na fotoaparátu">
            <a:extLst>
              <a:ext uri="{FF2B5EF4-FFF2-40B4-BE49-F238E27FC236}">
                <a16:creationId xmlns:a16="http://schemas.microsoft.com/office/drawing/2014/main" id="{12119175-CEC4-4D26-A3D8-A68ED4D7FF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0245" r="2" b="2"/>
          <a:stretch/>
        </p:blipFill>
        <p:spPr>
          <a:xfrm>
            <a:off x="8055588" y="-3863"/>
            <a:ext cx="4132754" cy="3445946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683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>
            <a:extLst>
              <a:ext uri="{FF2B5EF4-FFF2-40B4-BE49-F238E27FC236}">
                <a16:creationId xmlns:a16="http://schemas.microsoft.com/office/drawing/2014/main" id="{3CD6E863-5AFE-4FD6-B744-99F9ED99E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3C67BAF-F794-48ED-B981-C9B5E80C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1030288"/>
            <a:ext cx="4099947" cy="103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smart contact lenses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6EA120-29EC-403C-B203-189AFB5A6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7255" y="2565402"/>
            <a:ext cx="4099947" cy="364913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500" dirty="0"/>
              <a:t>The fluid from our tear ducts serves as a</a:t>
            </a:r>
            <a:r>
              <a:rPr lang="cs-CZ" sz="2500" dirty="0"/>
              <a:t>n</a:t>
            </a:r>
            <a:r>
              <a:rPr lang="en-US" sz="2500" dirty="0"/>
              <a:t> informant</a:t>
            </a:r>
          </a:p>
          <a:p>
            <a:r>
              <a:rPr lang="en-US" sz="2500" dirty="0"/>
              <a:t>2014: Google announced a work on lenses with glucose sensor</a:t>
            </a:r>
          </a:p>
          <a:p>
            <a:r>
              <a:rPr lang="en-US" sz="2500" dirty="0"/>
              <a:t>2016: A contact </a:t>
            </a:r>
            <a:r>
              <a:rPr lang="en-US" sz="2500" dirty="0" err="1"/>
              <a:t>lense</a:t>
            </a:r>
            <a:r>
              <a:rPr lang="en-US" sz="2500" dirty="0"/>
              <a:t> with built in ultra-thin film</a:t>
            </a:r>
          </a:p>
          <a:p>
            <a:r>
              <a:rPr lang="en-US" sz="2500" dirty="0"/>
              <a:t>2019: A prototype of a device with a battery inside</a:t>
            </a:r>
          </a:p>
          <a:p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9AA3A0B-CE5F-41C2-9864-230BF4111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5639" r="3223" b="-1"/>
          <a:stretch/>
        </p:blipFill>
        <p:spPr>
          <a:xfrm>
            <a:off x="7148382" y="639098"/>
            <a:ext cx="3272745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 descr="Obsah obrázku sklo&#10;&#10;Popis byl vytvořen automaticky">
            <a:extLst>
              <a:ext uri="{FF2B5EF4-FFF2-40B4-BE49-F238E27FC236}">
                <a16:creationId xmlns:a16="http://schemas.microsoft.com/office/drawing/2014/main" id="{F0FE4C0A-81D0-472D-8EA0-35DABB8535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9" r="12982" b="-1"/>
          <a:stretch/>
        </p:blipFill>
        <p:spPr>
          <a:xfrm>
            <a:off x="7170240" y="3522111"/>
            <a:ext cx="3229029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7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osoba, interiér, ruka, zavřít&#10;&#10;Popis byl vytvořen automaticky">
            <a:extLst>
              <a:ext uri="{FF2B5EF4-FFF2-40B4-BE49-F238E27FC236}">
                <a16:creationId xmlns:a16="http://schemas.microsoft.com/office/drawing/2014/main" id="{EDA0FB82-71D1-4580-9B41-E14CA2C6D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9" r="-2" b="-2"/>
          <a:stretch/>
        </p:blipFill>
        <p:spPr>
          <a:xfrm>
            <a:off x="-13812" y="10"/>
            <a:ext cx="6766273" cy="5545712"/>
          </a:xfrm>
          <a:custGeom>
            <a:avLst/>
            <a:gdLst/>
            <a:ahLst/>
            <a:cxnLst/>
            <a:rect l="l" t="t" r="r" b="b"/>
            <a:pathLst>
              <a:path w="6766273" h="5545722">
                <a:moveTo>
                  <a:pt x="0" y="0"/>
                </a:moveTo>
                <a:lnTo>
                  <a:pt x="6576149" y="0"/>
                </a:lnTo>
                <a:lnTo>
                  <a:pt x="6631498" y="194912"/>
                </a:lnTo>
                <a:cubicBezTo>
                  <a:pt x="6719480" y="536872"/>
                  <a:pt x="6766273" y="895364"/>
                  <a:pt x="6766273" y="1264785"/>
                </a:cubicBezTo>
                <a:cubicBezTo>
                  <a:pt x="6766273" y="3629081"/>
                  <a:pt x="4849632" y="5545722"/>
                  <a:pt x="2485336" y="5545722"/>
                </a:cubicBezTo>
                <a:cubicBezTo>
                  <a:pt x="1598725" y="5545722"/>
                  <a:pt x="775066" y="5276195"/>
                  <a:pt x="91824" y="4814605"/>
                </a:cubicBezTo>
                <a:lnTo>
                  <a:pt x="0" y="4749308"/>
                </a:ln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</p:pic>
      <p:pic>
        <p:nvPicPr>
          <p:cNvPr id="6" name="Obrázek 5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622DFCB9-6152-479C-ACEB-E6670ABAE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82" r="-1" b="905"/>
          <a:stretch/>
        </p:blipFill>
        <p:spPr>
          <a:xfrm>
            <a:off x="6883677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50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bstraktní obrázek z jemných teček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4762"/>
          <a:stretch/>
        </p:blipFill>
        <p:spPr>
          <a:xfrm>
            <a:off x="1227064" y="10"/>
            <a:ext cx="9742684" cy="6857990"/>
          </a:xfrm>
          <a:custGeom>
            <a:avLst/>
            <a:gdLst/>
            <a:ahLst/>
            <a:cxnLst/>
            <a:rect l="l" t="t" r="r" b="b"/>
            <a:pathLst>
              <a:path w="9742684" h="6858000">
                <a:moveTo>
                  <a:pt x="4863284" y="706999"/>
                </a:moveTo>
                <a:cubicBezTo>
                  <a:pt x="6365244" y="706999"/>
                  <a:pt x="7582824" y="1924579"/>
                  <a:pt x="7582824" y="3426541"/>
                </a:cubicBezTo>
                <a:cubicBezTo>
                  <a:pt x="7582824" y="4928503"/>
                  <a:pt x="6365244" y="6146083"/>
                  <a:pt x="4863284" y="6146083"/>
                </a:cubicBezTo>
                <a:cubicBezTo>
                  <a:pt x="3361322" y="6146083"/>
                  <a:pt x="2143742" y="4928503"/>
                  <a:pt x="2143742" y="3426541"/>
                </a:cubicBezTo>
                <a:cubicBezTo>
                  <a:pt x="2143742" y="1924579"/>
                  <a:pt x="3361322" y="706999"/>
                  <a:pt x="4863284" y="706999"/>
                </a:cubicBezTo>
                <a:close/>
                <a:moveTo>
                  <a:pt x="4855239" y="247854"/>
                </a:moveTo>
                <a:cubicBezTo>
                  <a:pt x="3100740" y="247854"/>
                  <a:pt x="1678438" y="1671227"/>
                  <a:pt x="1678438" y="3427045"/>
                </a:cubicBezTo>
                <a:cubicBezTo>
                  <a:pt x="1678438" y="5182864"/>
                  <a:pt x="3100740" y="6606237"/>
                  <a:pt x="4855239" y="6606237"/>
                </a:cubicBezTo>
                <a:cubicBezTo>
                  <a:pt x="6609738" y="6606237"/>
                  <a:pt x="8032040" y="5182864"/>
                  <a:pt x="8032040" y="3427045"/>
                </a:cubicBezTo>
                <a:cubicBezTo>
                  <a:pt x="8032040" y="1671227"/>
                  <a:pt x="6609738" y="247854"/>
                  <a:pt x="4855239" y="247854"/>
                </a:cubicBezTo>
                <a:close/>
                <a:moveTo>
                  <a:pt x="6870264" y="0"/>
                </a:moveTo>
                <a:lnTo>
                  <a:pt x="8333578" y="0"/>
                </a:lnTo>
                <a:lnTo>
                  <a:pt x="8496790" y="172858"/>
                </a:lnTo>
                <a:cubicBezTo>
                  <a:pt x="9271420" y="1036069"/>
                  <a:pt x="9742684" y="2177458"/>
                  <a:pt x="9742684" y="3428999"/>
                </a:cubicBezTo>
                <a:cubicBezTo>
                  <a:pt x="9742684" y="4754161"/>
                  <a:pt x="9214346" y="5955830"/>
                  <a:pt x="8356976" y="6834550"/>
                </a:cubicBezTo>
                <a:lnTo>
                  <a:pt x="8332835" y="6858000"/>
                </a:lnTo>
                <a:lnTo>
                  <a:pt x="6891722" y="6858000"/>
                </a:lnTo>
                <a:lnTo>
                  <a:pt x="6910987" y="6847453"/>
                </a:lnTo>
                <a:cubicBezTo>
                  <a:pt x="8069170" y="6152734"/>
                  <a:pt x="8844377" y="4884295"/>
                  <a:pt x="8844377" y="3434659"/>
                </a:cubicBezTo>
                <a:cubicBezTo>
                  <a:pt x="8844377" y="1993602"/>
                  <a:pt x="8078317" y="731601"/>
                  <a:pt x="6931506" y="34258"/>
                </a:cubicBezTo>
                <a:close/>
                <a:moveTo>
                  <a:pt x="2990466" y="0"/>
                </a:moveTo>
                <a:lnTo>
                  <a:pt x="6720014" y="0"/>
                </a:lnTo>
                <a:lnTo>
                  <a:pt x="6732524" y="6292"/>
                </a:lnTo>
                <a:cubicBezTo>
                  <a:pt x="7935399" y="669702"/>
                  <a:pt x="8750318" y="1950873"/>
                  <a:pt x="8750318" y="3422520"/>
                </a:cubicBezTo>
                <a:cubicBezTo>
                  <a:pt x="8750318" y="4898374"/>
                  <a:pt x="7930736" y="6182659"/>
                  <a:pt x="6722204" y="6844420"/>
                </a:cubicBezTo>
                <a:lnTo>
                  <a:pt x="6694788" y="6858000"/>
                </a:lnTo>
                <a:lnTo>
                  <a:pt x="3015690" y="6858000"/>
                </a:lnTo>
                <a:lnTo>
                  <a:pt x="2988275" y="6844420"/>
                </a:lnTo>
                <a:cubicBezTo>
                  <a:pt x="1779742" y="6182659"/>
                  <a:pt x="960160" y="4898374"/>
                  <a:pt x="960160" y="3422520"/>
                </a:cubicBezTo>
                <a:cubicBezTo>
                  <a:pt x="960160" y="1950873"/>
                  <a:pt x="1775079" y="669702"/>
                  <a:pt x="2977955" y="6292"/>
                </a:cubicBezTo>
                <a:close/>
                <a:moveTo>
                  <a:pt x="1409106" y="0"/>
                </a:moveTo>
                <a:lnTo>
                  <a:pt x="2872421" y="0"/>
                </a:lnTo>
                <a:lnTo>
                  <a:pt x="2811180" y="34258"/>
                </a:lnTo>
                <a:cubicBezTo>
                  <a:pt x="1664368" y="731601"/>
                  <a:pt x="898307" y="1993602"/>
                  <a:pt x="898307" y="3434659"/>
                </a:cubicBezTo>
                <a:cubicBezTo>
                  <a:pt x="898307" y="4884295"/>
                  <a:pt x="1673514" y="6152734"/>
                  <a:pt x="2831698" y="6847453"/>
                </a:cubicBezTo>
                <a:lnTo>
                  <a:pt x="2850963" y="6858000"/>
                </a:lnTo>
                <a:lnTo>
                  <a:pt x="1409850" y="6858000"/>
                </a:lnTo>
                <a:lnTo>
                  <a:pt x="1385708" y="6834550"/>
                </a:lnTo>
                <a:cubicBezTo>
                  <a:pt x="528338" y="5955830"/>
                  <a:pt x="0" y="4754161"/>
                  <a:pt x="0" y="3428999"/>
                </a:cubicBezTo>
                <a:cubicBezTo>
                  <a:pt x="0" y="2177458"/>
                  <a:pt x="471265" y="1036069"/>
                  <a:pt x="1245894" y="172858"/>
                </a:cubicBezTo>
                <a:close/>
              </a:path>
            </a:pathLst>
          </a:custGeom>
        </p:spPr>
      </p:pic>
      <p:pic>
        <p:nvPicPr>
          <p:cNvPr id="4" name="Obrázek 3" descr="satelit na noční obloze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927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30000"/>
              </a:schemeClr>
            </a:solidFill>
          </a:ln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112E0260-B8F1-4D7D-920A-FB35FA5E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oundRect">
            <a:avLst>
              <a:gd name="adj" fmla="val 3462"/>
            </a:avLst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93" y="787400"/>
            <a:ext cx="9454700" cy="1278467"/>
          </a:xfrm>
        </p:spPr>
        <p:txBody>
          <a:bodyPr rtlCol="0">
            <a:normAutofit/>
          </a:bodyPr>
          <a:lstStyle/>
          <a:p>
            <a:pPr algn="ctr" rtl="0"/>
            <a:r>
              <a:rPr lang="cs-CZ" dirty="0" err="1"/>
              <a:t>Nowdays</a:t>
            </a:r>
            <a:r>
              <a:rPr lang="cs-CZ" dirty="0"/>
              <a:t> </a:t>
            </a:r>
            <a:r>
              <a:rPr lang="cs-CZ" dirty="0" err="1"/>
              <a:t>possibilities</a:t>
            </a:r>
            <a:endParaRPr lang="cs-CZ" dirty="0"/>
          </a:p>
        </p:txBody>
      </p:sp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101654"/>
              </p:ext>
            </p:extLst>
          </p:nvPr>
        </p:nvGraphicFramePr>
        <p:xfrm>
          <a:off x="1376893" y="2142067"/>
          <a:ext cx="945470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Grafický objekt 5" descr="Internet věcí se souvislou výplní">
            <a:extLst>
              <a:ext uri="{FF2B5EF4-FFF2-40B4-BE49-F238E27FC236}">
                <a16:creationId xmlns:a16="http://schemas.microsoft.com/office/drawing/2014/main" id="{D6F0667C-87D1-48DD-861D-006AEBCF1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04870" y="2245453"/>
            <a:ext cx="914400" cy="914400"/>
          </a:xfrm>
          <a:prstGeom prst="rect">
            <a:avLst/>
          </a:prstGeom>
        </p:spPr>
      </p:pic>
      <p:pic>
        <p:nvPicPr>
          <p:cNvPr id="9" name="Grafický objekt 8" descr="Webová kamera se souvislou výplní">
            <a:extLst>
              <a:ext uri="{FF2B5EF4-FFF2-40B4-BE49-F238E27FC236}">
                <a16:creationId xmlns:a16="http://schemas.microsoft.com/office/drawing/2014/main" id="{794873F0-1086-4473-8115-1584238501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1197" y="354753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Robot se souvislou výplní">
            <a:extLst>
              <a:ext uri="{FF2B5EF4-FFF2-40B4-BE49-F238E27FC236}">
                <a16:creationId xmlns:a16="http://schemas.microsoft.com/office/drawing/2014/main" id="{63117E4D-D1AB-4D9D-B5E1-6C747450BA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04870" y="47828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C17C2C1-BA51-44BA-859E-2D509CA6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55" y="1030288"/>
            <a:ext cx="4099947" cy="1035579"/>
          </a:xfrm>
        </p:spPr>
        <p:txBody>
          <a:bodyPr>
            <a:normAutofit/>
          </a:bodyPr>
          <a:lstStyle/>
          <a:p>
            <a:r>
              <a:rPr lang="cs-CZ"/>
              <a:t>Near future</a:t>
            </a:r>
            <a:endParaRPr lang="en-GB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756003-E059-4EB4-AAA7-89030AA20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55" y="2178579"/>
            <a:ext cx="4099947" cy="3649133"/>
          </a:xfrm>
        </p:spPr>
        <p:txBody>
          <a:bodyPr>
            <a:noAutofit/>
          </a:bodyPr>
          <a:lstStyle/>
          <a:p>
            <a:r>
              <a:rPr lang="cs-CZ" sz="2500" dirty="0" err="1">
                <a:cs typeface="Times New Roman" panose="02020603050405020304" pitchFamily="18" charset="0"/>
              </a:rPr>
              <a:t>Assistive</a:t>
            </a:r>
            <a:r>
              <a:rPr lang="cs-CZ" sz="2500" dirty="0"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cs typeface="Times New Roman" panose="02020603050405020304" pitchFamily="18" charset="0"/>
              </a:rPr>
              <a:t>technologies</a:t>
            </a:r>
            <a:r>
              <a:rPr lang="cs-CZ" sz="2500" dirty="0"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cs typeface="Times New Roman" panose="02020603050405020304" pitchFamily="18" charset="0"/>
              </a:rPr>
              <a:t>for</a:t>
            </a:r>
            <a:r>
              <a:rPr lang="cs-CZ" sz="2500" dirty="0"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cs typeface="Times New Roman" panose="02020603050405020304" pitchFamily="18" charset="0"/>
              </a:rPr>
              <a:t>everything</a:t>
            </a:r>
            <a:r>
              <a:rPr lang="cs-CZ" sz="2500" dirty="0"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sz="2100" dirty="0" err="1">
                <a:cs typeface="Times New Roman" panose="02020603050405020304" pitchFamily="18" charset="0"/>
              </a:rPr>
              <a:t>Virtual</a:t>
            </a:r>
            <a:r>
              <a:rPr lang="cs-CZ" sz="2100" dirty="0">
                <a:cs typeface="Times New Roman" panose="02020603050405020304" pitchFamily="18" charset="0"/>
              </a:rPr>
              <a:t> reality </a:t>
            </a:r>
          </a:p>
          <a:p>
            <a:pPr lvl="1"/>
            <a:r>
              <a:rPr lang="cs-CZ" sz="2300" dirty="0" err="1">
                <a:cs typeface="Times New Roman" panose="02020603050405020304" pitchFamily="18" charset="0"/>
              </a:rPr>
              <a:t>Photos</a:t>
            </a:r>
            <a:r>
              <a:rPr lang="cs-CZ" sz="2300" dirty="0">
                <a:cs typeface="Times New Roman" panose="02020603050405020304" pitchFamily="18" charset="0"/>
              </a:rPr>
              <a:t> and </a:t>
            </a:r>
            <a:r>
              <a:rPr lang="cs-CZ" sz="2300" dirty="0" err="1">
                <a:cs typeface="Times New Roman" panose="02020603050405020304" pitchFamily="18" charset="0"/>
              </a:rPr>
              <a:t>videos</a:t>
            </a:r>
            <a:endParaRPr lang="cs-CZ" sz="2300" dirty="0">
              <a:cs typeface="Times New Roman" panose="02020603050405020304" pitchFamily="18" charset="0"/>
            </a:endParaRPr>
          </a:p>
          <a:p>
            <a:pPr lvl="1"/>
            <a:r>
              <a:rPr lang="cs-CZ" sz="2300" dirty="0" err="1">
                <a:cs typeface="Times New Roman" panose="02020603050405020304" pitchFamily="18" charset="0"/>
              </a:rPr>
              <a:t>Infromational</a:t>
            </a:r>
            <a:r>
              <a:rPr lang="cs-CZ" sz="2300" dirty="0">
                <a:cs typeface="Times New Roman" panose="02020603050405020304" pitchFamily="18" charset="0"/>
              </a:rPr>
              <a:t> </a:t>
            </a:r>
            <a:r>
              <a:rPr lang="cs-CZ" sz="2300" dirty="0" err="1">
                <a:cs typeface="Times New Roman" panose="02020603050405020304" pitchFamily="18" charset="0"/>
              </a:rPr>
              <a:t>functions</a:t>
            </a:r>
            <a:endParaRPr lang="cs-CZ" sz="2300" dirty="0">
              <a:cs typeface="Times New Roman" panose="02020603050405020304" pitchFamily="18" charset="0"/>
            </a:endParaRPr>
          </a:p>
          <a:p>
            <a:r>
              <a:rPr lang="cs-CZ" sz="2500" dirty="0" err="1">
                <a:cs typeface="Times New Roman" panose="02020603050405020304" pitchFamily="18" charset="0"/>
              </a:rPr>
              <a:t>Leading</a:t>
            </a:r>
            <a:r>
              <a:rPr lang="cs-CZ" sz="2500" dirty="0"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cs typeface="Times New Roman" panose="02020603050405020304" pitchFamily="18" charset="0"/>
              </a:rPr>
              <a:t>players</a:t>
            </a:r>
            <a:r>
              <a:rPr lang="cs-CZ" sz="2500" dirty="0">
                <a:cs typeface="Times New Roman" panose="02020603050405020304" pitchFamily="18" charset="0"/>
              </a:rPr>
              <a:t>: Sony, Samsung, Google, </a:t>
            </a:r>
            <a:r>
              <a:rPr lang="cs-CZ" sz="2500" dirty="0" err="1">
                <a:cs typeface="Times New Roman" panose="02020603050405020304" pitchFamily="18" charset="0"/>
              </a:rPr>
              <a:t>Magic</a:t>
            </a:r>
            <a:r>
              <a:rPr lang="cs-CZ" sz="2500" dirty="0">
                <a:cs typeface="Times New Roman" panose="02020603050405020304" pitchFamily="18" charset="0"/>
              </a:rPr>
              <a:t> </a:t>
            </a:r>
            <a:r>
              <a:rPr lang="cs-CZ" sz="2500" dirty="0" err="1">
                <a:cs typeface="Times New Roman" panose="02020603050405020304" pitchFamily="18" charset="0"/>
              </a:rPr>
              <a:t>Leap</a:t>
            </a:r>
            <a:endParaRPr lang="en-GB" sz="2500" dirty="0"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vlasy, zavřít, kosmetické&#10;&#10;Popis byl vytvořen automaticky">
            <a:extLst>
              <a:ext uri="{FF2B5EF4-FFF2-40B4-BE49-F238E27FC236}">
                <a16:creationId xmlns:a16="http://schemas.microsoft.com/office/drawing/2014/main" id="{4EA0120E-02D1-42FA-AAC7-0EBB663A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792" y="639098"/>
            <a:ext cx="4377925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 descr="Obsah obrázku text, směr, scéna, silnice&#10;&#10;Popis byl vytvořen automaticky">
            <a:extLst>
              <a:ext uri="{FF2B5EF4-FFF2-40B4-BE49-F238E27FC236}">
                <a16:creationId xmlns:a16="http://schemas.microsoft.com/office/drawing/2014/main" id="{567CE377-DC99-4248-AFB8-D330585C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89" y="3522111"/>
            <a:ext cx="4786531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47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7F7527-5AC0-479A-B79F-9CF463410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8F0A12-F574-4F90-8349-3E3623B9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Not that distant future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D766B8-80C1-4EAC-AD5D-AC3AD0F66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243892"/>
            <a:ext cx="10820400" cy="3547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/>
            <a:r>
              <a:rPr lang="en-US" sz="2000" dirty="0">
                <a:cs typeface="Times New Roman" panose="02020603050405020304" pitchFamily="18" charset="0"/>
              </a:rPr>
              <a:t>Transparent, standalone contact lenses with onboard power supplies</a:t>
            </a:r>
          </a:p>
          <a:p>
            <a:pPr marL="342900" lvl="0" indent="-342900"/>
            <a:r>
              <a:rPr lang="en-US" sz="2000" dirty="0">
                <a:cs typeface="Times New Roman" panose="02020603050405020304" pitchFamily="18" charset="0"/>
              </a:rPr>
              <a:t>Organic materials that can act as passive sensors embedded in the eyewear.</a:t>
            </a:r>
          </a:p>
          <a:p>
            <a:pPr marL="342900" lvl="0" indent="-342900"/>
            <a:r>
              <a:rPr lang="en-US" sz="2000" dirty="0">
                <a:cs typeface="Times New Roman" panose="02020603050405020304" pitchFamily="18" charset="0"/>
              </a:rPr>
              <a:t>Part of the future warfare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41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Smart contact lenses">
            <a:hlinkClick r:id="" action="ppaction://media"/>
            <a:extLst>
              <a:ext uri="{FF2B5EF4-FFF2-40B4-BE49-F238E27FC236}">
                <a16:creationId xmlns:a16="http://schemas.microsoft.com/office/drawing/2014/main" id="{70E9C3BE-E02C-469E-9E85-14EC0CF08B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7484" y="192389"/>
            <a:ext cx="11457031" cy="64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6">
            <a:extLst>
              <a:ext uri="{FF2B5EF4-FFF2-40B4-BE49-F238E27FC236}">
                <a16:creationId xmlns:a16="http://schemas.microsoft.com/office/drawing/2014/main" id="{F3812132-56AD-436D-A522-B55990A6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32CF1FF3-0C06-4057-BAF0-D5618542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4562167"/>
            <a:ext cx="10905069" cy="1150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/>
              <a:t>Could the </a:t>
            </a:r>
            <a:r>
              <a:rPr lang="cs-CZ" sz="3700" dirty="0"/>
              <a:t>t</a:t>
            </a:r>
            <a:r>
              <a:rPr lang="en-US" sz="3700" dirty="0" err="1"/>
              <a:t>echnologies</a:t>
            </a:r>
            <a:r>
              <a:rPr lang="en-US" sz="3700" dirty="0"/>
              <a:t> effect the </a:t>
            </a:r>
            <a:r>
              <a:rPr lang="en-US" sz="3700" dirty="0" err="1"/>
              <a:t>develompment</a:t>
            </a:r>
            <a:r>
              <a:rPr lang="en-US" sz="3700" dirty="0"/>
              <a:t> of our brain? </a:t>
            </a:r>
          </a:p>
        </p:txBody>
      </p:sp>
      <p:pic>
        <p:nvPicPr>
          <p:cNvPr id="12" name="Zástupný obsah 11" descr="Obsah obrázku pes, tráva, hnědá, ležící&#10;&#10;Popis byl vytvořen automaticky">
            <a:extLst>
              <a:ext uri="{FF2B5EF4-FFF2-40B4-BE49-F238E27FC236}">
                <a16:creationId xmlns:a16="http://schemas.microsoft.com/office/drawing/2014/main" id="{858F9F5E-DB51-4BC8-BBCC-3501C765DF7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043886" y="643464"/>
            <a:ext cx="6108596" cy="360407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285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Budoucí nebe</Template>
  <TotalTime>280</TotalTime>
  <Words>166</Words>
  <Application>Microsoft Office PowerPoint</Application>
  <PresentationFormat>Širokoúhlá obrazovka</PresentationFormat>
  <Paragraphs>33</Paragraphs>
  <Slides>11</Slides>
  <Notes>3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Nebe</vt:lpstr>
      <vt:lpstr>Smart contact lenses</vt:lpstr>
      <vt:lpstr>Origins</vt:lpstr>
      <vt:lpstr>smart contact lenses</vt:lpstr>
      <vt:lpstr>Prezentace aplikace PowerPoint</vt:lpstr>
      <vt:lpstr>Nowdays possibilities</vt:lpstr>
      <vt:lpstr>Near future</vt:lpstr>
      <vt:lpstr>Not that distant future</vt:lpstr>
      <vt:lpstr>Prezentace aplikace PowerPoint</vt:lpstr>
      <vt:lpstr>Could the technologies effect the develompment of our brain? </vt:lpstr>
      <vt:lpstr>Thank you for your attention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contact lenses</dc:title>
  <dc:creator>JAN DARILEK</dc:creator>
  <cp:lastModifiedBy>JAN DARILEK</cp:lastModifiedBy>
  <cp:revision>16</cp:revision>
  <dcterms:created xsi:type="dcterms:W3CDTF">2021-03-01T06:29:17Z</dcterms:created>
  <dcterms:modified xsi:type="dcterms:W3CDTF">2021-03-01T11:28:38Z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