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1"/>
  </p:notesMasterIdLst>
  <p:sldIdLst>
    <p:sldId id="256" r:id="rId2"/>
    <p:sldId id="263" r:id="rId3"/>
    <p:sldId id="278" r:id="rId4"/>
    <p:sldId id="273" r:id="rId5"/>
    <p:sldId id="269" r:id="rId6"/>
    <p:sldId id="266" r:id="rId7"/>
    <p:sldId id="302" r:id="rId8"/>
    <p:sldId id="304" r:id="rId9"/>
    <p:sldId id="283" r:id="rId10"/>
  </p:sldIdLst>
  <p:sldSz cx="9144000" cy="5143500" type="screen16x9"/>
  <p:notesSz cx="6858000" cy="9144000"/>
  <p:embeddedFontLst>
    <p:embeddedFont>
      <p:font typeface="Arial Rounded MT Bold" panose="020F0704030504030204" pitchFamily="34" charset="0"/>
      <p:regular r:id="rId12"/>
    </p:embeddedFont>
    <p:embeddedFont>
      <p:font typeface="Bebas Neue" panose="02010600030101010101" charset="0"/>
      <p:regular r:id="rId13"/>
    </p:embeddedFont>
    <p:embeddedFont>
      <p:font typeface="Bell MT" panose="02020503060305020303" pitchFamily="18" charset="0"/>
      <p:regular r:id="rId14"/>
      <p:bold r:id="rId15"/>
      <p:italic r:id="rId16"/>
    </p:embeddedFont>
    <p:embeddedFont>
      <p:font typeface="Roboto" panose="02010600030101010101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293"/>
    <a:srgbClr val="686868"/>
    <a:srgbClr val="828282"/>
    <a:srgbClr val="474747"/>
    <a:srgbClr val="9FC5E8"/>
    <a:srgbClr val="02DCA5"/>
    <a:srgbClr val="8BB1D7"/>
    <a:srgbClr val="22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DE5E95-A8DC-4498-A856-2A4428435BBA}">
  <a:tblStyle styleId="{10DE5E95-A8DC-4498-A856-2A4428435B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6"/>
      </p:cViewPr>
      <p:guideLst>
        <p:guide orient="horz" pos="3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Google Shape;18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3" name="Google Shape;18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" name="Google Shape;2041;g92b987f4a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2" name="Google Shape;2042;g92b987f4a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2" name="Google Shape;2502;g92b9ca3f2f_0_3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3" name="Google Shape;2503;g92b9ca3f2f_0_3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0" name="Google Shape;2390;g92b9ca3f2f_0_13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1" name="Google Shape;2391;g92b9ca3f2f_0_13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3" name="Google Shape;2213;g92b9ca3f2f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4" name="Google Shape;2214;g92b9ca3f2f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" name="Google Shape;2132;g92b9ca3f2f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3" name="Google Shape;2133;g92b9ca3f2f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" name="Google Shape;2041;g92b987f4a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2" name="Google Shape;2042;g92b987f4a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562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" name="Google Shape;1933;g86ca632bb8_0_27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4" name="Google Shape;1934;g86ca632bb8_0_27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9435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1" name="Google Shape;2681;g92b9ca3f2f_0_3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2" name="Google Shape;2682;g92b9ca3f2f_0_3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376525" y="-1521150"/>
            <a:ext cx="7767703" cy="3383025"/>
            <a:chOff x="24125" y="294775"/>
            <a:chExt cx="7767703" cy="3383025"/>
          </a:xfrm>
        </p:grpSpPr>
        <p:sp>
          <p:nvSpPr>
            <p:cNvPr id="10" name="Google Shape;10;p2"/>
            <p:cNvSpPr/>
            <p:nvPr/>
          </p:nvSpPr>
          <p:spPr>
            <a:xfrm>
              <a:off x="1686375" y="607200"/>
              <a:ext cx="142125" cy="129550"/>
            </a:xfrm>
            <a:custGeom>
              <a:avLst/>
              <a:gdLst/>
              <a:ahLst/>
              <a:cxnLst/>
              <a:rect l="l" t="t" r="r" b="b"/>
              <a:pathLst>
                <a:path w="5685" h="5182" extrusionOk="0">
                  <a:moveTo>
                    <a:pt x="2834" y="1"/>
                  </a:moveTo>
                  <a:cubicBezTo>
                    <a:pt x="2169" y="1"/>
                    <a:pt x="1507" y="252"/>
                    <a:pt x="1005" y="754"/>
                  </a:cubicBezTo>
                  <a:cubicBezTo>
                    <a:pt x="1" y="1781"/>
                    <a:pt x="1" y="3402"/>
                    <a:pt x="1005" y="4429"/>
                  </a:cubicBezTo>
                  <a:cubicBezTo>
                    <a:pt x="1507" y="4931"/>
                    <a:pt x="2169" y="5182"/>
                    <a:pt x="2834" y="5182"/>
                  </a:cubicBezTo>
                  <a:cubicBezTo>
                    <a:pt x="3499" y="5182"/>
                    <a:pt x="4166" y="4931"/>
                    <a:pt x="4680" y="4429"/>
                  </a:cubicBezTo>
                  <a:cubicBezTo>
                    <a:pt x="5684" y="3402"/>
                    <a:pt x="5684" y="1781"/>
                    <a:pt x="4680" y="754"/>
                  </a:cubicBezTo>
                  <a:cubicBezTo>
                    <a:pt x="4166" y="252"/>
                    <a:pt x="3499" y="1"/>
                    <a:pt x="28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66098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7216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340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9459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0577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607" y="3721"/>
                  </a:lnTo>
                  <a:lnTo>
                    <a:pt x="5980" y="3721"/>
                  </a:lnTo>
                  <a:lnTo>
                    <a:pt x="23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1701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28200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06525" y="1218350"/>
              <a:ext cx="5385303" cy="1110475"/>
            </a:xfrm>
            <a:custGeom>
              <a:avLst/>
              <a:gdLst/>
              <a:ahLst/>
              <a:cxnLst/>
              <a:rect l="l" t="t" r="r" b="b"/>
              <a:pathLst>
                <a:path w="206136" h="44419" extrusionOk="0">
                  <a:moveTo>
                    <a:pt x="183" y="0"/>
                  </a:moveTo>
                  <a:cubicBezTo>
                    <a:pt x="91" y="0"/>
                    <a:pt x="0" y="92"/>
                    <a:pt x="0" y="206"/>
                  </a:cubicBezTo>
                  <a:cubicBezTo>
                    <a:pt x="0" y="297"/>
                    <a:pt x="91" y="388"/>
                    <a:pt x="183" y="388"/>
                  </a:cubicBezTo>
                  <a:lnTo>
                    <a:pt x="31887" y="388"/>
                  </a:lnTo>
                  <a:lnTo>
                    <a:pt x="54507" y="23031"/>
                  </a:lnTo>
                  <a:lnTo>
                    <a:pt x="101870" y="23031"/>
                  </a:lnTo>
                  <a:lnTo>
                    <a:pt x="123257" y="44418"/>
                  </a:lnTo>
                  <a:lnTo>
                    <a:pt x="205930" y="44418"/>
                  </a:lnTo>
                  <a:cubicBezTo>
                    <a:pt x="206044" y="44418"/>
                    <a:pt x="206136" y="44327"/>
                    <a:pt x="206136" y="44213"/>
                  </a:cubicBezTo>
                  <a:cubicBezTo>
                    <a:pt x="206136" y="44122"/>
                    <a:pt x="206044" y="44030"/>
                    <a:pt x="205930" y="44030"/>
                  </a:cubicBezTo>
                  <a:lnTo>
                    <a:pt x="123417" y="44030"/>
                  </a:lnTo>
                  <a:lnTo>
                    <a:pt x="102029" y="22643"/>
                  </a:lnTo>
                  <a:lnTo>
                    <a:pt x="54667" y="22643"/>
                  </a:lnTo>
                  <a:lnTo>
                    <a:pt x="32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87925" y="355975"/>
              <a:ext cx="6210225" cy="1468400"/>
            </a:xfrm>
            <a:custGeom>
              <a:avLst/>
              <a:gdLst/>
              <a:ahLst/>
              <a:cxnLst/>
              <a:rect l="l" t="t" r="r" b="b"/>
              <a:pathLst>
                <a:path w="248409" h="58736" extrusionOk="0">
                  <a:moveTo>
                    <a:pt x="248203" y="1"/>
                  </a:moveTo>
                  <a:cubicBezTo>
                    <a:pt x="248151" y="1"/>
                    <a:pt x="248100" y="18"/>
                    <a:pt x="248066" y="52"/>
                  </a:cubicBezTo>
                  <a:lnTo>
                    <a:pt x="196663" y="51455"/>
                  </a:lnTo>
                  <a:lnTo>
                    <a:pt x="175778" y="51455"/>
                  </a:lnTo>
                  <a:lnTo>
                    <a:pt x="155760" y="31460"/>
                  </a:lnTo>
                  <a:lnTo>
                    <a:pt x="121112" y="31460"/>
                  </a:lnTo>
                  <a:lnTo>
                    <a:pt x="94200" y="58371"/>
                  </a:lnTo>
                  <a:lnTo>
                    <a:pt x="183" y="58371"/>
                  </a:lnTo>
                  <a:cubicBezTo>
                    <a:pt x="92" y="58371"/>
                    <a:pt x="0" y="58439"/>
                    <a:pt x="0" y="58553"/>
                  </a:cubicBezTo>
                  <a:cubicBezTo>
                    <a:pt x="0" y="58645"/>
                    <a:pt x="92" y="58736"/>
                    <a:pt x="183" y="58736"/>
                  </a:cubicBezTo>
                  <a:lnTo>
                    <a:pt x="94360" y="58736"/>
                  </a:lnTo>
                  <a:lnTo>
                    <a:pt x="121248" y="31848"/>
                  </a:lnTo>
                  <a:lnTo>
                    <a:pt x="155623" y="31848"/>
                  </a:lnTo>
                  <a:lnTo>
                    <a:pt x="175618" y="51843"/>
                  </a:lnTo>
                  <a:lnTo>
                    <a:pt x="196823" y="51843"/>
                  </a:lnTo>
                  <a:lnTo>
                    <a:pt x="248340" y="326"/>
                  </a:lnTo>
                  <a:cubicBezTo>
                    <a:pt x="248408" y="235"/>
                    <a:pt x="248408" y="121"/>
                    <a:pt x="248340" y="52"/>
                  </a:cubicBezTo>
                  <a:cubicBezTo>
                    <a:pt x="248306" y="18"/>
                    <a:pt x="248254" y="1"/>
                    <a:pt x="2482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265250" y="1389550"/>
              <a:ext cx="6299250" cy="1955000"/>
            </a:xfrm>
            <a:custGeom>
              <a:avLst/>
              <a:gdLst/>
              <a:ahLst/>
              <a:cxnLst/>
              <a:rect l="l" t="t" r="r" b="b"/>
              <a:pathLst>
                <a:path w="251970" h="78200" extrusionOk="0">
                  <a:moveTo>
                    <a:pt x="389" y="0"/>
                  </a:moveTo>
                  <a:cubicBezTo>
                    <a:pt x="160" y="0"/>
                    <a:pt x="1" y="183"/>
                    <a:pt x="1" y="388"/>
                  </a:cubicBezTo>
                  <a:cubicBezTo>
                    <a:pt x="1" y="593"/>
                    <a:pt x="160" y="776"/>
                    <a:pt x="389" y="776"/>
                  </a:cubicBezTo>
                  <a:lnTo>
                    <a:pt x="66217" y="776"/>
                  </a:lnTo>
                  <a:lnTo>
                    <a:pt x="89179" y="23738"/>
                  </a:lnTo>
                  <a:lnTo>
                    <a:pt x="125197" y="23738"/>
                  </a:lnTo>
                  <a:lnTo>
                    <a:pt x="179659" y="78199"/>
                  </a:lnTo>
                  <a:lnTo>
                    <a:pt x="251581" y="78199"/>
                  </a:lnTo>
                  <a:cubicBezTo>
                    <a:pt x="251787" y="78199"/>
                    <a:pt x="251969" y="78040"/>
                    <a:pt x="251969" y="77834"/>
                  </a:cubicBezTo>
                  <a:cubicBezTo>
                    <a:pt x="251969" y="77606"/>
                    <a:pt x="251787" y="77446"/>
                    <a:pt x="251581" y="77446"/>
                  </a:cubicBezTo>
                  <a:lnTo>
                    <a:pt x="179978" y="77446"/>
                  </a:lnTo>
                  <a:lnTo>
                    <a:pt x="125517" y="22962"/>
                  </a:lnTo>
                  <a:lnTo>
                    <a:pt x="89499" y="22962"/>
                  </a:lnTo>
                  <a:lnTo>
                    <a:pt x="66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31600" y="1974425"/>
              <a:ext cx="6160000" cy="1095650"/>
            </a:xfrm>
            <a:custGeom>
              <a:avLst/>
              <a:gdLst/>
              <a:ahLst/>
              <a:cxnLst/>
              <a:rect l="l" t="t" r="r" b="b"/>
              <a:pathLst>
                <a:path w="246400" h="43826" extrusionOk="0">
                  <a:moveTo>
                    <a:pt x="183" y="1"/>
                  </a:moveTo>
                  <a:cubicBezTo>
                    <a:pt x="69" y="1"/>
                    <a:pt x="0" y="92"/>
                    <a:pt x="0" y="206"/>
                  </a:cubicBezTo>
                  <a:cubicBezTo>
                    <a:pt x="0" y="298"/>
                    <a:pt x="69" y="389"/>
                    <a:pt x="183" y="389"/>
                  </a:cubicBezTo>
                  <a:lnTo>
                    <a:pt x="61286" y="389"/>
                  </a:lnTo>
                  <a:lnTo>
                    <a:pt x="104723" y="43825"/>
                  </a:lnTo>
                  <a:lnTo>
                    <a:pt x="165210" y="43825"/>
                  </a:lnTo>
                  <a:lnTo>
                    <a:pt x="207414" y="1599"/>
                  </a:lnTo>
                  <a:lnTo>
                    <a:pt x="246217" y="1599"/>
                  </a:lnTo>
                  <a:cubicBezTo>
                    <a:pt x="246308" y="1599"/>
                    <a:pt x="246400" y="1507"/>
                    <a:pt x="246400" y="1416"/>
                  </a:cubicBezTo>
                  <a:cubicBezTo>
                    <a:pt x="246400" y="1302"/>
                    <a:pt x="246308" y="1233"/>
                    <a:pt x="246217" y="1233"/>
                  </a:cubicBezTo>
                  <a:lnTo>
                    <a:pt x="207254" y="1233"/>
                  </a:lnTo>
                  <a:lnTo>
                    <a:pt x="165050" y="43437"/>
                  </a:lnTo>
                  <a:lnTo>
                    <a:pt x="104883" y="43437"/>
                  </a:lnTo>
                  <a:lnTo>
                    <a:pt x="614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978550" y="331575"/>
              <a:ext cx="4691750" cy="1289675"/>
            </a:xfrm>
            <a:custGeom>
              <a:avLst/>
              <a:gdLst/>
              <a:ahLst/>
              <a:cxnLst/>
              <a:rect l="l" t="t" r="r" b="b"/>
              <a:pathLst>
                <a:path w="187670" h="51587" extrusionOk="0">
                  <a:moveTo>
                    <a:pt x="187453" y="1"/>
                  </a:moveTo>
                  <a:cubicBezTo>
                    <a:pt x="187407" y="1"/>
                    <a:pt x="187362" y="24"/>
                    <a:pt x="187327" y="69"/>
                  </a:cubicBezTo>
                  <a:lnTo>
                    <a:pt x="143594" y="43780"/>
                  </a:lnTo>
                  <a:lnTo>
                    <a:pt x="103992" y="43780"/>
                  </a:lnTo>
                  <a:lnTo>
                    <a:pt x="87444" y="27232"/>
                  </a:lnTo>
                  <a:lnTo>
                    <a:pt x="46838" y="27232"/>
                  </a:lnTo>
                  <a:lnTo>
                    <a:pt x="22871" y="51198"/>
                  </a:lnTo>
                  <a:lnTo>
                    <a:pt x="183" y="51198"/>
                  </a:lnTo>
                  <a:cubicBezTo>
                    <a:pt x="91" y="51198"/>
                    <a:pt x="0" y="51289"/>
                    <a:pt x="0" y="51403"/>
                  </a:cubicBezTo>
                  <a:cubicBezTo>
                    <a:pt x="0" y="51495"/>
                    <a:pt x="91" y="51586"/>
                    <a:pt x="183" y="51586"/>
                  </a:cubicBezTo>
                  <a:lnTo>
                    <a:pt x="23031" y="51586"/>
                  </a:lnTo>
                  <a:lnTo>
                    <a:pt x="46997" y="27620"/>
                  </a:lnTo>
                  <a:lnTo>
                    <a:pt x="87284" y="27620"/>
                  </a:lnTo>
                  <a:lnTo>
                    <a:pt x="103833" y="44168"/>
                  </a:lnTo>
                  <a:lnTo>
                    <a:pt x="143754" y="44168"/>
                  </a:lnTo>
                  <a:lnTo>
                    <a:pt x="187579" y="321"/>
                  </a:lnTo>
                  <a:cubicBezTo>
                    <a:pt x="187670" y="252"/>
                    <a:pt x="187670" y="138"/>
                    <a:pt x="187579" y="69"/>
                  </a:cubicBezTo>
                  <a:cubicBezTo>
                    <a:pt x="187544" y="24"/>
                    <a:pt x="187499" y="1"/>
                    <a:pt x="1874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937150" y="2104550"/>
              <a:ext cx="6622775" cy="1510475"/>
            </a:xfrm>
            <a:custGeom>
              <a:avLst/>
              <a:gdLst/>
              <a:ahLst/>
              <a:cxnLst/>
              <a:rect l="l" t="t" r="r" b="b"/>
              <a:pathLst>
                <a:path w="264911" h="60419" extrusionOk="0">
                  <a:moveTo>
                    <a:pt x="183" y="0"/>
                  </a:moveTo>
                  <a:cubicBezTo>
                    <a:pt x="91" y="0"/>
                    <a:pt x="0" y="69"/>
                    <a:pt x="0" y="183"/>
                  </a:cubicBezTo>
                  <a:cubicBezTo>
                    <a:pt x="0" y="297"/>
                    <a:pt x="91" y="365"/>
                    <a:pt x="183" y="365"/>
                  </a:cubicBezTo>
                  <a:lnTo>
                    <a:pt x="57177" y="365"/>
                  </a:lnTo>
                  <a:lnTo>
                    <a:pt x="70941" y="14129"/>
                  </a:lnTo>
                  <a:lnTo>
                    <a:pt x="129214" y="14129"/>
                  </a:lnTo>
                  <a:lnTo>
                    <a:pt x="175504" y="60419"/>
                  </a:lnTo>
                  <a:lnTo>
                    <a:pt x="203419" y="60419"/>
                  </a:lnTo>
                  <a:lnTo>
                    <a:pt x="232316" y="31499"/>
                  </a:lnTo>
                  <a:lnTo>
                    <a:pt x="264705" y="31499"/>
                  </a:lnTo>
                  <a:cubicBezTo>
                    <a:pt x="264819" y="31499"/>
                    <a:pt x="264911" y="31430"/>
                    <a:pt x="264911" y="31316"/>
                  </a:cubicBezTo>
                  <a:cubicBezTo>
                    <a:pt x="264911" y="31225"/>
                    <a:pt x="264819" y="31134"/>
                    <a:pt x="264705" y="31134"/>
                  </a:cubicBezTo>
                  <a:lnTo>
                    <a:pt x="232156" y="31134"/>
                  </a:lnTo>
                  <a:lnTo>
                    <a:pt x="203259" y="60031"/>
                  </a:lnTo>
                  <a:lnTo>
                    <a:pt x="175664" y="60031"/>
                  </a:lnTo>
                  <a:lnTo>
                    <a:pt x="129374" y="13764"/>
                  </a:lnTo>
                  <a:lnTo>
                    <a:pt x="71101" y="13764"/>
                  </a:lnTo>
                  <a:lnTo>
                    <a:pt x="573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64700" y="294775"/>
              <a:ext cx="3135650" cy="766675"/>
            </a:xfrm>
            <a:custGeom>
              <a:avLst/>
              <a:gdLst/>
              <a:ahLst/>
              <a:cxnLst/>
              <a:rect l="l" t="t" r="r" b="b"/>
              <a:pathLst>
                <a:path w="125426" h="30667" extrusionOk="0">
                  <a:moveTo>
                    <a:pt x="125014" y="1"/>
                  </a:moveTo>
                  <a:cubicBezTo>
                    <a:pt x="124917" y="1"/>
                    <a:pt x="124820" y="35"/>
                    <a:pt x="124741" y="103"/>
                  </a:cubicBezTo>
                  <a:lnTo>
                    <a:pt x="111936" y="12931"/>
                  </a:lnTo>
                  <a:lnTo>
                    <a:pt x="47020" y="12931"/>
                  </a:lnTo>
                  <a:lnTo>
                    <a:pt x="30016" y="29913"/>
                  </a:lnTo>
                  <a:lnTo>
                    <a:pt x="388" y="29913"/>
                  </a:lnTo>
                  <a:cubicBezTo>
                    <a:pt x="160" y="29913"/>
                    <a:pt x="0" y="30073"/>
                    <a:pt x="0" y="30301"/>
                  </a:cubicBezTo>
                  <a:cubicBezTo>
                    <a:pt x="0" y="30507"/>
                    <a:pt x="160" y="30666"/>
                    <a:pt x="388" y="30666"/>
                  </a:cubicBezTo>
                  <a:lnTo>
                    <a:pt x="30335" y="30666"/>
                  </a:lnTo>
                  <a:lnTo>
                    <a:pt x="47340" y="13685"/>
                  </a:lnTo>
                  <a:lnTo>
                    <a:pt x="112255" y="13685"/>
                  </a:lnTo>
                  <a:lnTo>
                    <a:pt x="125288" y="651"/>
                  </a:lnTo>
                  <a:cubicBezTo>
                    <a:pt x="125425" y="514"/>
                    <a:pt x="125425" y="263"/>
                    <a:pt x="125288" y="103"/>
                  </a:cubicBezTo>
                  <a:cubicBezTo>
                    <a:pt x="125208" y="35"/>
                    <a:pt x="125111" y="1"/>
                    <a:pt x="12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00600" y="2193550"/>
              <a:ext cx="3410675" cy="530725"/>
            </a:xfrm>
            <a:custGeom>
              <a:avLst/>
              <a:gdLst/>
              <a:ahLst/>
              <a:cxnLst/>
              <a:rect l="l" t="t" r="r" b="b"/>
              <a:pathLst>
                <a:path w="136427" h="21229" extrusionOk="0">
                  <a:moveTo>
                    <a:pt x="20748" y="1"/>
                  </a:moveTo>
                  <a:lnTo>
                    <a:pt x="160" y="20589"/>
                  </a:lnTo>
                  <a:cubicBezTo>
                    <a:pt x="0" y="20726"/>
                    <a:pt x="0" y="20977"/>
                    <a:pt x="160" y="21114"/>
                  </a:cubicBezTo>
                  <a:cubicBezTo>
                    <a:pt x="228" y="21205"/>
                    <a:pt x="342" y="21228"/>
                    <a:pt x="434" y="21228"/>
                  </a:cubicBezTo>
                  <a:cubicBezTo>
                    <a:pt x="525" y="21228"/>
                    <a:pt x="616" y="21205"/>
                    <a:pt x="708" y="21114"/>
                  </a:cubicBezTo>
                  <a:lnTo>
                    <a:pt x="21045" y="777"/>
                  </a:lnTo>
                  <a:lnTo>
                    <a:pt x="85390" y="777"/>
                  </a:lnTo>
                  <a:lnTo>
                    <a:pt x="103307" y="18672"/>
                  </a:lnTo>
                  <a:lnTo>
                    <a:pt x="136039" y="18672"/>
                  </a:lnTo>
                  <a:cubicBezTo>
                    <a:pt x="136267" y="18672"/>
                    <a:pt x="136427" y="18512"/>
                    <a:pt x="136427" y="18307"/>
                  </a:cubicBezTo>
                  <a:cubicBezTo>
                    <a:pt x="136427" y="18078"/>
                    <a:pt x="136267" y="17919"/>
                    <a:pt x="136039" y="17919"/>
                  </a:cubicBezTo>
                  <a:lnTo>
                    <a:pt x="103627" y="17919"/>
                  </a:lnTo>
                  <a:lnTo>
                    <a:pt x="857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6300" y="832600"/>
              <a:ext cx="2024625" cy="395475"/>
            </a:xfrm>
            <a:custGeom>
              <a:avLst/>
              <a:gdLst/>
              <a:ahLst/>
              <a:cxnLst/>
              <a:rect l="l" t="t" r="r" b="b"/>
              <a:pathLst>
                <a:path w="80985" h="15819" extrusionOk="0">
                  <a:moveTo>
                    <a:pt x="206" y="1"/>
                  </a:moveTo>
                  <a:cubicBezTo>
                    <a:pt x="92" y="1"/>
                    <a:pt x="0" y="92"/>
                    <a:pt x="0" y="183"/>
                  </a:cubicBezTo>
                  <a:cubicBezTo>
                    <a:pt x="0" y="297"/>
                    <a:pt x="92" y="389"/>
                    <a:pt x="206" y="389"/>
                  </a:cubicBezTo>
                  <a:lnTo>
                    <a:pt x="37297" y="389"/>
                  </a:lnTo>
                  <a:lnTo>
                    <a:pt x="52750" y="15818"/>
                  </a:lnTo>
                  <a:lnTo>
                    <a:pt x="80779" y="15818"/>
                  </a:lnTo>
                  <a:cubicBezTo>
                    <a:pt x="80893" y="15818"/>
                    <a:pt x="80985" y="15727"/>
                    <a:pt x="80985" y="15636"/>
                  </a:cubicBezTo>
                  <a:cubicBezTo>
                    <a:pt x="80985" y="15522"/>
                    <a:pt x="80893" y="15430"/>
                    <a:pt x="80779" y="15430"/>
                  </a:cubicBezTo>
                  <a:lnTo>
                    <a:pt x="52909" y="15430"/>
                  </a:lnTo>
                  <a:lnTo>
                    <a:pt x="374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4125" y="1108225"/>
              <a:ext cx="1654850" cy="513025"/>
            </a:xfrm>
            <a:custGeom>
              <a:avLst/>
              <a:gdLst/>
              <a:ahLst/>
              <a:cxnLst/>
              <a:rect l="l" t="t" r="r" b="b"/>
              <a:pathLst>
                <a:path w="66194" h="20521" extrusionOk="0">
                  <a:moveTo>
                    <a:pt x="183" y="0"/>
                  </a:moveTo>
                  <a:cubicBezTo>
                    <a:pt x="92" y="0"/>
                    <a:pt x="1" y="91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5245" y="388"/>
                  </a:lnTo>
                  <a:lnTo>
                    <a:pt x="45377" y="20520"/>
                  </a:lnTo>
                  <a:lnTo>
                    <a:pt x="66011" y="20520"/>
                  </a:lnTo>
                  <a:cubicBezTo>
                    <a:pt x="66103" y="20520"/>
                    <a:pt x="66194" y="20429"/>
                    <a:pt x="66194" y="20337"/>
                  </a:cubicBezTo>
                  <a:cubicBezTo>
                    <a:pt x="66194" y="20223"/>
                    <a:pt x="66103" y="20132"/>
                    <a:pt x="66011" y="20132"/>
                  </a:cubicBezTo>
                  <a:lnTo>
                    <a:pt x="45537" y="20132"/>
                  </a:lnTo>
                  <a:lnTo>
                    <a:pt x="25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125" y="1371850"/>
              <a:ext cx="979225" cy="451975"/>
            </a:xfrm>
            <a:custGeom>
              <a:avLst/>
              <a:gdLst/>
              <a:ahLst/>
              <a:cxnLst/>
              <a:rect l="l" t="t" r="r" b="b"/>
              <a:pathLst>
                <a:path w="39169" h="18079" extrusionOk="0">
                  <a:moveTo>
                    <a:pt x="183" y="0"/>
                  </a:moveTo>
                  <a:cubicBezTo>
                    <a:pt x="92" y="0"/>
                    <a:pt x="1" y="92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1182" y="388"/>
                  </a:lnTo>
                  <a:lnTo>
                    <a:pt x="38826" y="18010"/>
                  </a:lnTo>
                  <a:cubicBezTo>
                    <a:pt x="38849" y="18055"/>
                    <a:pt x="38895" y="18078"/>
                    <a:pt x="38940" y="18078"/>
                  </a:cubicBezTo>
                  <a:cubicBezTo>
                    <a:pt x="39009" y="18078"/>
                    <a:pt x="39055" y="18055"/>
                    <a:pt x="39077" y="18010"/>
                  </a:cubicBezTo>
                  <a:cubicBezTo>
                    <a:pt x="39169" y="17941"/>
                    <a:pt x="39169" y="17827"/>
                    <a:pt x="39077" y="17736"/>
                  </a:cubicBezTo>
                  <a:lnTo>
                    <a:pt x="213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585500" y="1408375"/>
              <a:ext cx="1529900" cy="580350"/>
            </a:xfrm>
            <a:custGeom>
              <a:avLst/>
              <a:gdLst/>
              <a:ahLst/>
              <a:cxnLst/>
              <a:rect l="l" t="t" r="r" b="b"/>
              <a:pathLst>
                <a:path w="61196" h="23214" extrusionOk="0">
                  <a:moveTo>
                    <a:pt x="49121" y="0"/>
                  </a:moveTo>
                  <a:lnTo>
                    <a:pt x="26661" y="22460"/>
                  </a:lnTo>
                  <a:lnTo>
                    <a:pt x="389" y="22460"/>
                  </a:lnTo>
                  <a:cubicBezTo>
                    <a:pt x="161" y="22460"/>
                    <a:pt x="1" y="22620"/>
                    <a:pt x="1" y="22848"/>
                  </a:cubicBezTo>
                  <a:cubicBezTo>
                    <a:pt x="1" y="23054"/>
                    <a:pt x="161" y="23214"/>
                    <a:pt x="389" y="23214"/>
                  </a:cubicBezTo>
                  <a:lnTo>
                    <a:pt x="26980" y="23214"/>
                  </a:lnTo>
                  <a:lnTo>
                    <a:pt x="49441" y="776"/>
                  </a:lnTo>
                  <a:lnTo>
                    <a:pt x="60808" y="776"/>
                  </a:lnTo>
                  <a:cubicBezTo>
                    <a:pt x="61013" y="776"/>
                    <a:pt x="61196" y="594"/>
                    <a:pt x="61196" y="388"/>
                  </a:cubicBezTo>
                  <a:cubicBezTo>
                    <a:pt x="61196" y="183"/>
                    <a:pt x="61013" y="0"/>
                    <a:pt x="60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53000" y="35431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5022" y="1416"/>
                    <a:pt x="5022" y="2694"/>
                  </a:cubicBezTo>
                  <a:cubicBezTo>
                    <a:pt x="5022" y="3949"/>
                    <a:pt x="3972" y="4999"/>
                    <a:pt x="2694" y="4999"/>
                  </a:cubicBezTo>
                  <a:cubicBezTo>
                    <a:pt x="1416" y="4999"/>
                    <a:pt x="388" y="3949"/>
                    <a:pt x="388" y="2694"/>
                  </a:cubicBezTo>
                  <a:cubicBezTo>
                    <a:pt x="388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187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187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6400" y="356650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58"/>
                  </a:cubicBezTo>
                  <a:cubicBezTo>
                    <a:pt x="0" y="2717"/>
                    <a:pt x="799" y="3493"/>
                    <a:pt x="1758" y="3493"/>
                  </a:cubicBezTo>
                  <a:cubicBezTo>
                    <a:pt x="2739" y="3493"/>
                    <a:pt x="3515" y="2717"/>
                    <a:pt x="3515" y="1758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421175" y="22563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2"/>
                    <a:pt x="3972" y="5022"/>
                    <a:pt x="2694" y="5022"/>
                  </a:cubicBezTo>
                  <a:cubicBezTo>
                    <a:pt x="1415" y="5022"/>
                    <a:pt x="365" y="3972"/>
                    <a:pt x="365" y="2694"/>
                  </a:cubicBezTo>
                  <a:cubicBezTo>
                    <a:pt x="365" y="1416"/>
                    <a:pt x="1415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444575" y="22797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0"/>
                  </a:moveTo>
                  <a:cubicBezTo>
                    <a:pt x="776" y="0"/>
                    <a:pt x="0" y="799"/>
                    <a:pt x="0" y="1758"/>
                  </a:cubicBezTo>
                  <a:cubicBezTo>
                    <a:pt x="0" y="2739"/>
                    <a:pt x="776" y="3516"/>
                    <a:pt x="1758" y="3516"/>
                  </a:cubicBezTo>
                  <a:cubicBezTo>
                    <a:pt x="2716" y="3516"/>
                    <a:pt x="3515" y="2739"/>
                    <a:pt x="3515" y="1758"/>
                  </a:cubicBezTo>
                  <a:cubicBezTo>
                    <a:pt x="3515" y="799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459400" y="19122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482800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99" y="1"/>
                    <a:pt x="0" y="777"/>
                    <a:pt x="0" y="1758"/>
                  </a:cubicBezTo>
                  <a:cubicBezTo>
                    <a:pt x="0" y="2717"/>
                    <a:pt x="799" y="3516"/>
                    <a:pt x="1758" y="3516"/>
                  </a:cubicBezTo>
                  <a:cubicBezTo>
                    <a:pt x="2739" y="3516"/>
                    <a:pt x="3515" y="2717"/>
                    <a:pt x="3515" y="1758"/>
                  </a:cubicBezTo>
                  <a:cubicBezTo>
                    <a:pt x="3515" y="777"/>
                    <a:pt x="2739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736975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7" y="1"/>
                    <a:pt x="1" y="777"/>
                    <a:pt x="1" y="1758"/>
                  </a:cubicBezTo>
                  <a:cubicBezTo>
                    <a:pt x="1" y="2717"/>
                    <a:pt x="777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044625" y="263295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35"/>
                  </a:cubicBezTo>
                  <a:cubicBezTo>
                    <a:pt x="0" y="2716"/>
                    <a:pt x="799" y="3493"/>
                    <a:pt x="1758" y="3493"/>
                  </a:cubicBezTo>
                  <a:cubicBezTo>
                    <a:pt x="2739" y="3493"/>
                    <a:pt x="3515" y="2716"/>
                    <a:pt x="3515" y="1735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222850" y="1085400"/>
              <a:ext cx="134675" cy="134675"/>
            </a:xfrm>
            <a:custGeom>
              <a:avLst/>
              <a:gdLst/>
              <a:ahLst/>
              <a:cxnLst/>
              <a:rect l="l" t="t" r="r" b="b"/>
              <a:pathLst>
                <a:path w="5387" h="5387" extrusionOk="0">
                  <a:moveTo>
                    <a:pt x="2694" y="388"/>
                  </a:moveTo>
                  <a:cubicBezTo>
                    <a:pt x="3972" y="388"/>
                    <a:pt x="5022" y="1415"/>
                    <a:pt x="5022" y="2694"/>
                  </a:cubicBezTo>
                  <a:cubicBezTo>
                    <a:pt x="5022" y="3972"/>
                    <a:pt x="3972" y="4999"/>
                    <a:pt x="2694" y="4999"/>
                  </a:cubicBezTo>
                  <a:cubicBezTo>
                    <a:pt x="1415" y="4999"/>
                    <a:pt x="388" y="3972"/>
                    <a:pt x="388" y="2694"/>
                  </a:cubicBezTo>
                  <a:cubicBezTo>
                    <a:pt x="388" y="1415"/>
                    <a:pt x="1415" y="388"/>
                    <a:pt x="2694" y="388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7"/>
                    <a:pt x="1210" y="5387"/>
                    <a:pt x="2694" y="5387"/>
                  </a:cubicBezTo>
                  <a:cubicBezTo>
                    <a:pt x="4177" y="5387"/>
                    <a:pt x="5387" y="4177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246800" y="1108775"/>
              <a:ext cx="87350" cy="87925"/>
            </a:xfrm>
            <a:custGeom>
              <a:avLst/>
              <a:gdLst/>
              <a:ahLst/>
              <a:cxnLst/>
              <a:rect l="l" t="t" r="r" b="b"/>
              <a:pathLst>
                <a:path w="3494" h="3517" extrusionOk="0">
                  <a:moveTo>
                    <a:pt x="1736" y="1"/>
                  </a:moveTo>
                  <a:cubicBezTo>
                    <a:pt x="777" y="1"/>
                    <a:pt x="1" y="800"/>
                    <a:pt x="1" y="1759"/>
                  </a:cubicBezTo>
                  <a:cubicBezTo>
                    <a:pt x="1" y="2717"/>
                    <a:pt x="777" y="3516"/>
                    <a:pt x="1736" y="3516"/>
                  </a:cubicBezTo>
                  <a:cubicBezTo>
                    <a:pt x="2717" y="3516"/>
                    <a:pt x="3493" y="2717"/>
                    <a:pt x="3493" y="1759"/>
                  </a:cubicBezTo>
                  <a:cubicBezTo>
                    <a:pt x="3493" y="800"/>
                    <a:pt x="2717" y="1"/>
                    <a:pt x="1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502700" y="25850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526100" y="2608400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6" y="1"/>
                    <a:pt x="0" y="777"/>
                    <a:pt x="0" y="1758"/>
                  </a:cubicBezTo>
                  <a:cubicBezTo>
                    <a:pt x="0" y="2717"/>
                    <a:pt x="776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281550" y="115615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2"/>
                    <a:pt x="3972" y="4999"/>
                    <a:pt x="2694" y="4999"/>
                  </a:cubicBezTo>
                  <a:cubicBezTo>
                    <a:pt x="1416" y="4999"/>
                    <a:pt x="366" y="3972"/>
                    <a:pt x="366" y="2694"/>
                  </a:cubicBezTo>
                  <a:cubicBezTo>
                    <a:pt x="366" y="1416"/>
                    <a:pt x="1416" y="366"/>
                    <a:pt x="2694" y="366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304950" y="1179550"/>
              <a:ext cx="87325" cy="87900"/>
            </a:xfrm>
            <a:custGeom>
              <a:avLst/>
              <a:gdLst/>
              <a:ahLst/>
              <a:cxnLst/>
              <a:rect l="l" t="t" r="r" b="b"/>
              <a:pathLst>
                <a:path w="3493" h="3516" extrusionOk="0">
                  <a:moveTo>
                    <a:pt x="1758" y="0"/>
                  </a:moveTo>
                  <a:cubicBezTo>
                    <a:pt x="776" y="0"/>
                    <a:pt x="0" y="776"/>
                    <a:pt x="0" y="1758"/>
                  </a:cubicBezTo>
                  <a:cubicBezTo>
                    <a:pt x="0" y="2717"/>
                    <a:pt x="776" y="3515"/>
                    <a:pt x="1758" y="3515"/>
                  </a:cubicBezTo>
                  <a:cubicBezTo>
                    <a:pt x="2716" y="3515"/>
                    <a:pt x="3493" y="2717"/>
                    <a:pt x="3493" y="1758"/>
                  </a:cubicBezTo>
                  <a:cubicBezTo>
                    <a:pt x="3493" y="776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577950" y="1004925"/>
              <a:ext cx="94750" cy="94750"/>
            </a:xfrm>
            <a:custGeom>
              <a:avLst/>
              <a:gdLst/>
              <a:ahLst/>
              <a:cxnLst/>
              <a:rect l="l" t="t" r="r" b="b"/>
              <a:pathLst>
                <a:path w="3790" h="3790" extrusionOk="0">
                  <a:moveTo>
                    <a:pt x="1895" y="366"/>
                  </a:moveTo>
                  <a:cubicBezTo>
                    <a:pt x="2717" y="366"/>
                    <a:pt x="3402" y="1051"/>
                    <a:pt x="3402" y="1895"/>
                  </a:cubicBezTo>
                  <a:cubicBezTo>
                    <a:pt x="3402" y="2717"/>
                    <a:pt x="2717" y="3402"/>
                    <a:pt x="1895" y="3402"/>
                  </a:cubicBezTo>
                  <a:cubicBezTo>
                    <a:pt x="1051" y="3402"/>
                    <a:pt x="366" y="2717"/>
                    <a:pt x="366" y="1895"/>
                  </a:cubicBezTo>
                  <a:cubicBezTo>
                    <a:pt x="366" y="1051"/>
                    <a:pt x="1051" y="366"/>
                    <a:pt x="1895" y="366"/>
                  </a:cubicBezTo>
                  <a:close/>
                  <a:moveTo>
                    <a:pt x="1895" y="1"/>
                  </a:moveTo>
                  <a:cubicBezTo>
                    <a:pt x="845" y="1"/>
                    <a:pt x="1" y="845"/>
                    <a:pt x="1" y="1895"/>
                  </a:cubicBezTo>
                  <a:cubicBezTo>
                    <a:pt x="1" y="2922"/>
                    <a:pt x="845" y="3790"/>
                    <a:pt x="1895" y="3790"/>
                  </a:cubicBezTo>
                  <a:cubicBezTo>
                    <a:pt x="2922" y="3790"/>
                    <a:pt x="3790" y="2922"/>
                    <a:pt x="3790" y="1895"/>
                  </a:cubicBezTo>
                  <a:cubicBezTo>
                    <a:pt x="3790" y="845"/>
                    <a:pt x="2922" y="1"/>
                    <a:pt x="1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595075" y="1022050"/>
              <a:ext cx="59950" cy="59950"/>
            </a:xfrm>
            <a:custGeom>
              <a:avLst/>
              <a:gdLst/>
              <a:ahLst/>
              <a:cxnLst/>
              <a:rect l="l" t="t" r="r" b="b"/>
              <a:pathLst>
                <a:path w="2398" h="2398" extrusionOk="0">
                  <a:moveTo>
                    <a:pt x="1210" y="1"/>
                  </a:moveTo>
                  <a:cubicBezTo>
                    <a:pt x="548" y="1"/>
                    <a:pt x="1" y="548"/>
                    <a:pt x="1" y="1210"/>
                  </a:cubicBezTo>
                  <a:cubicBezTo>
                    <a:pt x="1" y="1872"/>
                    <a:pt x="548" y="2397"/>
                    <a:pt x="1210" y="2397"/>
                  </a:cubicBezTo>
                  <a:cubicBezTo>
                    <a:pt x="1872" y="2397"/>
                    <a:pt x="2397" y="1872"/>
                    <a:pt x="2397" y="1210"/>
                  </a:cubicBezTo>
                  <a:cubicBezTo>
                    <a:pt x="2397" y="548"/>
                    <a:pt x="1872" y="1"/>
                    <a:pt x="12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892125" y="11704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310" y="4246"/>
                    <a:pt x="4246" y="3287"/>
                    <a:pt x="4246" y="2123"/>
                  </a:cubicBezTo>
                  <a:cubicBezTo>
                    <a:pt x="4246" y="936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004675" y="136615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36" y="0"/>
                    <a:pt x="0" y="959"/>
                    <a:pt x="0" y="2123"/>
                  </a:cubicBezTo>
                  <a:cubicBezTo>
                    <a:pt x="0" y="3310"/>
                    <a:pt x="936" y="4246"/>
                    <a:pt x="2123" y="4246"/>
                  </a:cubicBezTo>
                  <a:cubicBezTo>
                    <a:pt x="3287" y="4246"/>
                    <a:pt x="4246" y="3310"/>
                    <a:pt x="4246" y="2123"/>
                  </a:cubicBezTo>
                  <a:cubicBezTo>
                    <a:pt x="4246" y="959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446600" y="227060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59"/>
                    <a:pt x="0" y="2123"/>
                  </a:cubicBezTo>
                  <a:cubicBezTo>
                    <a:pt x="0" y="3310"/>
                    <a:pt x="959" y="4246"/>
                    <a:pt x="2123" y="4246"/>
                  </a:cubicBezTo>
                  <a:cubicBezTo>
                    <a:pt x="3310" y="4246"/>
                    <a:pt x="4246" y="3310"/>
                    <a:pt x="4246" y="2123"/>
                  </a:cubicBezTo>
                  <a:cubicBezTo>
                    <a:pt x="4246" y="959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258275" y="3300575"/>
              <a:ext cx="69650" cy="69650"/>
            </a:xfrm>
            <a:custGeom>
              <a:avLst/>
              <a:gdLst/>
              <a:ahLst/>
              <a:cxnLst/>
              <a:rect l="l" t="t" r="r" b="b"/>
              <a:pathLst>
                <a:path w="2786" h="2786" extrusionOk="0">
                  <a:moveTo>
                    <a:pt x="1393" y="1"/>
                  </a:moveTo>
                  <a:cubicBezTo>
                    <a:pt x="617" y="1"/>
                    <a:pt x="1" y="617"/>
                    <a:pt x="1" y="1393"/>
                  </a:cubicBezTo>
                  <a:cubicBezTo>
                    <a:pt x="1" y="2146"/>
                    <a:pt x="617" y="2786"/>
                    <a:pt x="1393" y="2786"/>
                  </a:cubicBezTo>
                  <a:cubicBezTo>
                    <a:pt x="2169" y="2786"/>
                    <a:pt x="2786" y="2146"/>
                    <a:pt x="2786" y="1393"/>
                  </a:cubicBezTo>
                  <a:cubicBezTo>
                    <a:pt x="2786" y="617"/>
                    <a:pt x="2169" y="1"/>
                    <a:pt x="13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746100" y="3030675"/>
              <a:ext cx="69650" cy="69075"/>
            </a:xfrm>
            <a:custGeom>
              <a:avLst/>
              <a:gdLst/>
              <a:ahLst/>
              <a:cxnLst/>
              <a:rect l="l" t="t" r="r" b="b"/>
              <a:pathLst>
                <a:path w="2786" h="2763" extrusionOk="0">
                  <a:moveTo>
                    <a:pt x="1393" y="0"/>
                  </a:moveTo>
                  <a:cubicBezTo>
                    <a:pt x="617" y="0"/>
                    <a:pt x="1" y="617"/>
                    <a:pt x="1" y="1393"/>
                  </a:cubicBezTo>
                  <a:cubicBezTo>
                    <a:pt x="1" y="2146"/>
                    <a:pt x="617" y="2762"/>
                    <a:pt x="1393" y="2762"/>
                  </a:cubicBezTo>
                  <a:cubicBezTo>
                    <a:pt x="2169" y="2762"/>
                    <a:pt x="2786" y="2146"/>
                    <a:pt x="2786" y="1393"/>
                  </a:cubicBezTo>
                  <a:cubicBezTo>
                    <a:pt x="2786" y="617"/>
                    <a:pt x="2169" y="0"/>
                    <a:pt x="13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111875" y="1378700"/>
              <a:ext cx="106175" cy="106150"/>
            </a:xfrm>
            <a:custGeom>
              <a:avLst/>
              <a:gdLst/>
              <a:ahLst/>
              <a:cxnLst/>
              <a:rect l="l" t="t" r="r" b="b"/>
              <a:pathLst>
                <a:path w="4247" h="4246" extrusionOk="0">
                  <a:moveTo>
                    <a:pt x="2124" y="0"/>
                  </a:moveTo>
                  <a:cubicBezTo>
                    <a:pt x="960" y="0"/>
                    <a:pt x="1" y="959"/>
                    <a:pt x="1" y="2123"/>
                  </a:cubicBezTo>
                  <a:cubicBezTo>
                    <a:pt x="1" y="3310"/>
                    <a:pt x="960" y="4246"/>
                    <a:pt x="2124" y="4246"/>
                  </a:cubicBezTo>
                  <a:cubicBezTo>
                    <a:pt x="3288" y="4246"/>
                    <a:pt x="4246" y="3310"/>
                    <a:pt x="4246" y="2123"/>
                  </a:cubicBezTo>
                  <a:cubicBezTo>
                    <a:pt x="4246" y="959"/>
                    <a:pt x="3288" y="0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692225" y="1404950"/>
              <a:ext cx="75350" cy="74775"/>
            </a:xfrm>
            <a:custGeom>
              <a:avLst/>
              <a:gdLst/>
              <a:ahLst/>
              <a:cxnLst/>
              <a:rect l="l" t="t" r="r" b="b"/>
              <a:pathLst>
                <a:path w="3014" h="2991" extrusionOk="0">
                  <a:moveTo>
                    <a:pt x="1507" y="0"/>
                  </a:moveTo>
                  <a:cubicBezTo>
                    <a:pt x="685" y="0"/>
                    <a:pt x="0" y="662"/>
                    <a:pt x="0" y="1507"/>
                  </a:cubicBezTo>
                  <a:cubicBezTo>
                    <a:pt x="0" y="2328"/>
                    <a:pt x="685" y="2990"/>
                    <a:pt x="1507" y="2990"/>
                  </a:cubicBezTo>
                  <a:cubicBezTo>
                    <a:pt x="2328" y="2990"/>
                    <a:pt x="3013" y="2328"/>
                    <a:pt x="3013" y="1507"/>
                  </a:cubicBezTo>
                  <a:cubicBezTo>
                    <a:pt x="3013" y="662"/>
                    <a:pt x="2328" y="0"/>
                    <a:pt x="1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5821750" y="1469425"/>
              <a:ext cx="79350" cy="79350"/>
            </a:xfrm>
            <a:custGeom>
              <a:avLst/>
              <a:gdLst/>
              <a:ahLst/>
              <a:cxnLst/>
              <a:rect l="l" t="t" r="r" b="b"/>
              <a:pathLst>
                <a:path w="3174" h="3174" extrusionOk="0">
                  <a:moveTo>
                    <a:pt x="1598" y="1"/>
                  </a:moveTo>
                  <a:cubicBezTo>
                    <a:pt x="708" y="1"/>
                    <a:pt x="1" y="708"/>
                    <a:pt x="1" y="1575"/>
                  </a:cubicBezTo>
                  <a:cubicBezTo>
                    <a:pt x="1" y="2466"/>
                    <a:pt x="708" y="3173"/>
                    <a:pt x="1598" y="3173"/>
                  </a:cubicBezTo>
                  <a:cubicBezTo>
                    <a:pt x="2466" y="3173"/>
                    <a:pt x="3173" y="2466"/>
                    <a:pt x="3173" y="1575"/>
                  </a:cubicBezTo>
                  <a:cubicBezTo>
                    <a:pt x="3173" y="708"/>
                    <a:pt x="2466" y="1"/>
                    <a:pt x="15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572900" y="2384150"/>
              <a:ext cx="139825" cy="139250"/>
            </a:xfrm>
            <a:custGeom>
              <a:avLst/>
              <a:gdLst/>
              <a:ahLst/>
              <a:cxnLst/>
              <a:rect l="l" t="t" r="r" b="b"/>
              <a:pathLst>
                <a:path w="5593" h="5570" extrusionOk="0">
                  <a:moveTo>
                    <a:pt x="2808" y="0"/>
                  </a:moveTo>
                  <a:cubicBezTo>
                    <a:pt x="1255" y="0"/>
                    <a:pt x="0" y="1233"/>
                    <a:pt x="0" y="2785"/>
                  </a:cubicBezTo>
                  <a:cubicBezTo>
                    <a:pt x="0" y="4314"/>
                    <a:pt x="1255" y="5570"/>
                    <a:pt x="2808" y="5570"/>
                  </a:cubicBezTo>
                  <a:cubicBezTo>
                    <a:pt x="4337" y="5570"/>
                    <a:pt x="5592" y="4314"/>
                    <a:pt x="5592" y="2785"/>
                  </a:cubicBezTo>
                  <a:cubicBezTo>
                    <a:pt x="5592" y="1233"/>
                    <a:pt x="4337" y="0"/>
                    <a:pt x="28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419450" y="2995300"/>
              <a:ext cx="139825" cy="139825"/>
            </a:xfrm>
            <a:custGeom>
              <a:avLst/>
              <a:gdLst/>
              <a:ahLst/>
              <a:cxnLst/>
              <a:rect l="l" t="t" r="r" b="b"/>
              <a:pathLst>
                <a:path w="5593" h="5593" extrusionOk="0">
                  <a:moveTo>
                    <a:pt x="2785" y="0"/>
                  </a:moveTo>
                  <a:cubicBezTo>
                    <a:pt x="1256" y="0"/>
                    <a:pt x="1" y="1256"/>
                    <a:pt x="1" y="2808"/>
                  </a:cubicBezTo>
                  <a:cubicBezTo>
                    <a:pt x="1" y="4337"/>
                    <a:pt x="1256" y="5592"/>
                    <a:pt x="2785" y="5592"/>
                  </a:cubicBezTo>
                  <a:cubicBezTo>
                    <a:pt x="4338" y="5592"/>
                    <a:pt x="5593" y="4337"/>
                    <a:pt x="5593" y="2808"/>
                  </a:cubicBezTo>
                  <a:cubicBezTo>
                    <a:pt x="5593" y="1256"/>
                    <a:pt x="4338" y="0"/>
                    <a:pt x="27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311550" y="1787275"/>
              <a:ext cx="65075" cy="65075"/>
            </a:xfrm>
            <a:custGeom>
              <a:avLst/>
              <a:gdLst/>
              <a:ahLst/>
              <a:cxnLst/>
              <a:rect l="l" t="t" r="r" b="b"/>
              <a:pathLst>
                <a:path w="2603" h="2603" extrusionOk="0">
                  <a:moveTo>
                    <a:pt x="1301" y="0"/>
                  </a:moveTo>
                  <a:cubicBezTo>
                    <a:pt x="594" y="0"/>
                    <a:pt x="0" y="571"/>
                    <a:pt x="0" y="1301"/>
                  </a:cubicBezTo>
                  <a:cubicBezTo>
                    <a:pt x="0" y="2009"/>
                    <a:pt x="594" y="2602"/>
                    <a:pt x="1301" y="2602"/>
                  </a:cubicBezTo>
                  <a:cubicBezTo>
                    <a:pt x="2009" y="2602"/>
                    <a:pt x="2602" y="2009"/>
                    <a:pt x="2602" y="1301"/>
                  </a:cubicBezTo>
                  <a:cubicBezTo>
                    <a:pt x="2602" y="571"/>
                    <a:pt x="2009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501550" y="1519075"/>
              <a:ext cx="143825" cy="144400"/>
            </a:xfrm>
            <a:custGeom>
              <a:avLst/>
              <a:gdLst/>
              <a:ahLst/>
              <a:cxnLst/>
              <a:rect l="l" t="t" r="r" b="b"/>
              <a:pathLst>
                <a:path w="5753" h="5776" extrusionOk="0">
                  <a:moveTo>
                    <a:pt x="2877" y="388"/>
                  </a:moveTo>
                  <a:cubicBezTo>
                    <a:pt x="4246" y="388"/>
                    <a:pt x="5388" y="1507"/>
                    <a:pt x="5388" y="2899"/>
                  </a:cubicBezTo>
                  <a:cubicBezTo>
                    <a:pt x="5388" y="4269"/>
                    <a:pt x="4246" y="5410"/>
                    <a:pt x="2877" y="5410"/>
                  </a:cubicBezTo>
                  <a:cubicBezTo>
                    <a:pt x="1485" y="5410"/>
                    <a:pt x="366" y="4269"/>
                    <a:pt x="366" y="2899"/>
                  </a:cubicBezTo>
                  <a:cubicBezTo>
                    <a:pt x="366" y="1507"/>
                    <a:pt x="1485" y="388"/>
                    <a:pt x="2877" y="388"/>
                  </a:cubicBezTo>
                  <a:close/>
                  <a:moveTo>
                    <a:pt x="2877" y="0"/>
                  </a:moveTo>
                  <a:cubicBezTo>
                    <a:pt x="1279" y="0"/>
                    <a:pt x="1" y="1301"/>
                    <a:pt x="1" y="2899"/>
                  </a:cubicBezTo>
                  <a:cubicBezTo>
                    <a:pt x="1" y="4497"/>
                    <a:pt x="1279" y="5775"/>
                    <a:pt x="2877" y="5775"/>
                  </a:cubicBezTo>
                  <a:cubicBezTo>
                    <a:pt x="4475" y="5775"/>
                    <a:pt x="5753" y="4497"/>
                    <a:pt x="5753" y="2899"/>
                  </a:cubicBezTo>
                  <a:cubicBezTo>
                    <a:pt x="5753" y="1301"/>
                    <a:pt x="4475" y="0"/>
                    <a:pt x="2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526675" y="1544750"/>
              <a:ext cx="93600" cy="93050"/>
            </a:xfrm>
            <a:custGeom>
              <a:avLst/>
              <a:gdLst/>
              <a:ahLst/>
              <a:cxnLst/>
              <a:rect l="l" t="t" r="r" b="b"/>
              <a:pathLst>
                <a:path w="3744" h="3722" extrusionOk="0">
                  <a:moveTo>
                    <a:pt x="1872" y="0"/>
                  </a:moveTo>
                  <a:cubicBezTo>
                    <a:pt x="845" y="0"/>
                    <a:pt x="0" y="845"/>
                    <a:pt x="0" y="1872"/>
                  </a:cubicBezTo>
                  <a:cubicBezTo>
                    <a:pt x="0" y="2899"/>
                    <a:pt x="845" y="3721"/>
                    <a:pt x="1872" y="3721"/>
                  </a:cubicBezTo>
                  <a:cubicBezTo>
                    <a:pt x="2899" y="3721"/>
                    <a:pt x="3744" y="2899"/>
                    <a:pt x="3744" y="1872"/>
                  </a:cubicBezTo>
                  <a:cubicBezTo>
                    <a:pt x="3744" y="845"/>
                    <a:pt x="2899" y="0"/>
                    <a:pt x="1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930050" y="1563575"/>
              <a:ext cx="106150" cy="106175"/>
            </a:xfrm>
            <a:custGeom>
              <a:avLst/>
              <a:gdLst/>
              <a:ahLst/>
              <a:cxnLst/>
              <a:rect l="l" t="t" r="r" b="b"/>
              <a:pathLst>
                <a:path w="4246" h="4247" extrusionOk="0">
                  <a:moveTo>
                    <a:pt x="2123" y="1"/>
                  </a:moveTo>
                  <a:cubicBezTo>
                    <a:pt x="959" y="1"/>
                    <a:pt x="0" y="937"/>
                    <a:pt x="0" y="2123"/>
                  </a:cubicBezTo>
                  <a:cubicBezTo>
                    <a:pt x="0" y="3288"/>
                    <a:pt x="959" y="4246"/>
                    <a:pt x="2123" y="4246"/>
                  </a:cubicBezTo>
                  <a:cubicBezTo>
                    <a:pt x="3310" y="4246"/>
                    <a:pt x="4246" y="3288"/>
                    <a:pt x="4246" y="2123"/>
                  </a:cubicBezTo>
                  <a:cubicBezTo>
                    <a:pt x="4246" y="937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21325" y="1563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36" y="1"/>
                    <a:pt x="1" y="937"/>
                    <a:pt x="1" y="2123"/>
                  </a:cubicBezTo>
                  <a:cubicBezTo>
                    <a:pt x="1" y="3288"/>
                    <a:pt x="936" y="4246"/>
                    <a:pt x="2123" y="4246"/>
                  </a:cubicBezTo>
                  <a:cubicBezTo>
                    <a:pt x="3287" y="4246"/>
                    <a:pt x="4246" y="3288"/>
                    <a:pt x="4246" y="2123"/>
                  </a:cubicBezTo>
                  <a:cubicBezTo>
                    <a:pt x="4246" y="937"/>
                    <a:pt x="3287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44550" y="1765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59" y="1"/>
                    <a:pt x="1" y="960"/>
                    <a:pt x="1" y="2124"/>
                  </a:cubicBezTo>
                  <a:cubicBezTo>
                    <a:pt x="1" y="3311"/>
                    <a:pt x="959" y="4246"/>
                    <a:pt x="2123" y="4246"/>
                  </a:cubicBezTo>
                  <a:cubicBezTo>
                    <a:pt x="3310" y="4246"/>
                    <a:pt x="4246" y="3311"/>
                    <a:pt x="4246" y="2124"/>
                  </a:cubicBezTo>
                  <a:cubicBezTo>
                    <a:pt x="4246" y="960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6050" y="13239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287" y="4246"/>
                    <a:pt x="4246" y="3287"/>
                    <a:pt x="4246" y="2123"/>
                  </a:cubicBezTo>
                  <a:cubicBezTo>
                    <a:pt x="4246" y="936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168300" y="1186975"/>
              <a:ext cx="72500" cy="73050"/>
            </a:xfrm>
            <a:custGeom>
              <a:avLst/>
              <a:gdLst/>
              <a:ahLst/>
              <a:cxnLst/>
              <a:rect l="l" t="t" r="r" b="b"/>
              <a:pathLst>
                <a:path w="2900" h="2922" extrusionOk="0">
                  <a:moveTo>
                    <a:pt x="1462" y="0"/>
                  </a:moveTo>
                  <a:cubicBezTo>
                    <a:pt x="640" y="0"/>
                    <a:pt x="1" y="639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1" y="2922"/>
                    <a:pt x="2900" y="2260"/>
                    <a:pt x="2900" y="1461"/>
                  </a:cubicBezTo>
                  <a:cubicBezTo>
                    <a:pt x="2900" y="639"/>
                    <a:pt x="2261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238425" y="1362725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2" y="0"/>
                  </a:moveTo>
                  <a:cubicBezTo>
                    <a:pt x="640" y="0"/>
                    <a:pt x="1" y="662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0" y="2922"/>
                    <a:pt x="2922" y="2260"/>
                    <a:pt x="2922" y="1461"/>
                  </a:cubicBezTo>
                  <a:cubicBezTo>
                    <a:pt x="2922" y="662"/>
                    <a:pt x="2260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281550" y="832600"/>
              <a:ext cx="2995850" cy="9725"/>
            </a:xfrm>
            <a:custGeom>
              <a:avLst/>
              <a:gdLst/>
              <a:ahLst/>
              <a:cxnLst/>
              <a:rect l="l" t="t" r="r" b="b"/>
              <a:pathLst>
                <a:path w="119834" h="389" extrusionOk="0">
                  <a:moveTo>
                    <a:pt x="183" y="1"/>
                  </a:moveTo>
                  <a:cubicBezTo>
                    <a:pt x="69" y="1"/>
                    <a:pt x="0" y="92"/>
                    <a:pt x="0" y="183"/>
                  </a:cubicBezTo>
                  <a:cubicBezTo>
                    <a:pt x="0" y="297"/>
                    <a:pt x="69" y="389"/>
                    <a:pt x="183" y="389"/>
                  </a:cubicBezTo>
                  <a:lnTo>
                    <a:pt x="119628" y="389"/>
                  </a:lnTo>
                  <a:cubicBezTo>
                    <a:pt x="119742" y="389"/>
                    <a:pt x="119833" y="297"/>
                    <a:pt x="119833" y="183"/>
                  </a:cubicBezTo>
                  <a:cubicBezTo>
                    <a:pt x="119833" y="92"/>
                    <a:pt x="119742" y="1"/>
                    <a:pt x="1196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222775" y="800650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1" y="0"/>
                  </a:moveTo>
                  <a:cubicBezTo>
                    <a:pt x="640" y="0"/>
                    <a:pt x="0" y="662"/>
                    <a:pt x="0" y="1461"/>
                  </a:cubicBezTo>
                  <a:cubicBezTo>
                    <a:pt x="0" y="2283"/>
                    <a:pt x="640" y="2922"/>
                    <a:pt x="1461" y="2922"/>
                  </a:cubicBezTo>
                  <a:cubicBezTo>
                    <a:pt x="2260" y="2922"/>
                    <a:pt x="2922" y="2283"/>
                    <a:pt x="2922" y="1461"/>
                  </a:cubicBezTo>
                  <a:cubicBezTo>
                    <a:pt x="2922" y="662"/>
                    <a:pt x="2260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5235725" y="800650"/>
              <a:ext cx="73050" cy="73050"/>
            </a:xfrm>
            <a:custGeom>
              <a:avLst/>
              <a:gdLst/>
              <a:ahLst/>
              <a:cxnLst/>
              <a:rect l="l" t="t" r="r" b="b"/>
              <a:pathLst>
                <a:path w="2922" h="2922" extrusionOk="0">
                  <a:moveTo>
                    <a:pt x="1461" y="0"/>
                  </a:moveTo>
                  <a:cubicBezTo>
                    <a:pt x="662" y="0"/>
                    <a:pt x="0" y="662"/>
                    <a:pt x="0" y="1461"/>
                  </a:cubicBezTo>
                  <a:cubicBezTo>
                    <a:pt x="0" y="2283"/>
                    <a:pt x="662" y="2922"/>
                    <a:pt x="1461" y="2922"/>
                  </a:cubicBezTo>
                  <a:cubicBezTo>
                    <a:pt x="2283" y="2922"/>
                    <a:pt x="2922" y="2283"/>
                    <a:pt x="2922" y="1461"/>
                  </a:cubicBezTo>
                  <a:cubicBezTo>
                    <a:pt x="2922" y="662"/>
                    <a:pt x="2283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732175" y="319450"/>
              <a:ext cx="1118450" cy="1117475"/>
            </a:xfrm>
            <a:custGeom>
              <a:avLst/>
              <a:gdLst/>
              <a:ahLst/>
              <a:cxnLst/>
              <a:rect l="l" t="t" r="r" b="b"/>
              <a:pathLst>
                <a:path w="44738" h="44699" extrusionOk="0">
                  <a:moveTo>
                    <a:pt x="44532" y="1"/>
                  </a:moveTo>
                  <a:cubicBezTo>
                    <a:pt x="44481" y="1"/>
                    <a:pt x="44430" y="18"/>
                    <a:pt x="44395" y="52"/>
                  </a:cubicBezTo>
                  <a:lnTo>
                    <a:pt x="91" y="44356"/>
                  </a:lnTo>
                  <a:cubicBezTo>
                    <a:pt x="0" y="44447"/>
                    <a:pt x="0" y="44562"/>
                    <a:pt x="91" y="44630"/>
                  </a:cubicBezTo>
                  <a:cubicBezTo>
                    <a:pt x="114" y="44676"/>
                    <a:pt x="160" y="44699"/>
                    <a:pt x="228" y="44699"/>
                  </a:cubicBezTo>
                  <a:cubicBezTo>
                    <a:pt x="274" y="44699"/>
                    <a:pt x="320" y="44676"/>
                    <a:pt x="342" y="44630"/>
                  </a:cubicBezTo>
                  <a:lnTo>
                    <a:pt x="44669" y="326"/>
                  </a:lnTo>
                  <a:cubicBezTo>
                    <a:pt x="44738" y="258"/>
                    <a:pt x="44738" y="121"/>
                    <a:pt x="44669" y="52"/>
                  </a:cubicBezTo>
                  <a:cubicBezTo>
                    <a:pt x="44635" y="18"/>
                    <a:pt x="44584" y="1"/>
                    <a:pt x="445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870250" y="381100"/>
              <a:ext cx="1118475" cy="1117450"/>
            </a:xfrm>
            <a:custGeom>
              <a:avLst/>
              <a:gdLst/>
              <a:ahLst/>
              <a:cxnLst/>
              <a:rect l="l" t="t" r="r" b="b"/>
              <a:pathLst>
                <a:path w="44739" h="44698" extrusionOk="0">
                  <a:moveTo>
                    <a:pt x="44522" y="0"/>
                  </a:moveTo>
                  <a:cubicBezTo>
                    <a:pt x="44476" y="0"/>
                    <a:pt x="44430" y="17"/>
                    <a:pt x="44396" y="51"/>
                  </a:cubicBezTo>
                  <a:lnTo>
                    <a:pt x="69" y="44378"/>
                  </a:lnTo>
                  <a:cubicBezTo>
                    <a:pt x="1" y="44447"/>
                    <a:pt x="1" y="44561"/>
                    <a:pt x="69" y="44629"/>
                  </a:cubicBezTo>
                  <a:cubicBezTo>
                    <a:pt x="115" y="44675"/>
                    <a:pt x="161" y="44698"/>
                    <a:pt x="206" y="44698"/>
                  </a:cubicBezTo>
                  <a:cubicBezTo>
                    <a:pt x="252" y="44698"/>
                    <a:pt x="298" y="44675"/>
                    <a:pt x="343" y="44629"/>
                  </a:cubicBezTo>
                  <a:lnTo>
                    <a:pt x="44647" y="325"/>
                  </a:lnTo>
                  <a:cubicBezTo>
                    <a:pt x="44738" y="257"/>
                    <a:pt x="44738" y="120"/>
                    <a:pt x="44647" y="51"/>
                  </a:cubicBezTo>
                  <a:cubicBezTo>
                    <a:pt x="44613" y="17"/>
                    <a:pt x="44567" y="0"/>
                    <a:pt x="445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775775" y="1974875"/>
              <a:ext cx="2300825" cy="706600"/>
            </a:xfrm>
            <a:custGeom>
              <a:avLst/>
              <a:gdLst/>
              <a:ahLst/>
              <a:cxnLst/>
              <a:rect l="l" t="t" r="r" b="b"/>
              <a:pathLst>
                <a:path w="92033" h="28264" extrusionOk="0">
                  <a:moveTo>
                    <a:pt x="206" y="0"/>
                  </a:moveTo>
                  <a:cubicBezTo>
                    <a:pt x="155" y="0"/>
                    <a:pt x="104" y="17"/>
                    <a:pt x="69" y="51"/>
                  </a:cubicBezTo>
                  <a:cubicBezTo>
                    <a:pt x="1" y="120"/>
                    <a:pt x="1" y="234"/>
                    <a:pt x="69" y="325"/>
                  </a:cubicBezTo>
                  <a:lnTo>
                    <a:pt x="28007" y="28263"/>
                  </a:lnTo>
                  <a:lnTo>
                    <a:pt x="91850" y="28263"/>
                  </a:lnTo>
                  <a:cubicBezTo>
                    <a:pt x="91941" y="28263"/>
                    <a:pt x="92032" y="28172"/>
                    <a:pt x="92032" y="28058"/>
                  </a:cubicBezTo>
                  <a:cubicBezTo>
                    <a:pt x="92032" y="27967"/>
                    <a:pt x="91941" y="27875"/>
                    <a:pt x="91850" y="27875"/>
                  </a:cubicBezTo>
                  <a:lnTo>
                    <a:pt x="28167" y="27875"/>
                  </a:lnTo>
                  <a:lnTo>
                    <a:pt x="343" y="51"/>
                  </a:lnTo>
                  <a:cubicBezTo>
                    <a:pt x="309" y="17"/>
                    <a:pt x="258" y="0"/>
                    <a:pt x="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518100" y="2023500"/>
              <a:ext cx="149550" cy="93050"/>
            </a:xfrm>
            <a:custGeom>
              <a:avLst/>
              <a:gdLst/>
              <a:ahLst/>
              <a:cxnLst/>
              <a:rect l="l" t="t" r="r" b="b"/>
              <a:pathLst>
                <a:path w="5982" h="3722" extrusionOk="0">
                  <a:moveTo>
                    <a:pt x="1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6305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423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8547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9666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0784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1908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30272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7180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9258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0" y="6916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133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3417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43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549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7572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1139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906200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698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43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4902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282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074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867075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43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658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29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8534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9407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50280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51153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52026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52899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53772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54651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552425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56397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57270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2"/>
          <p:cNvGrpSpPr/>
          <p:nvPr/>
        </p:nvGrpSpPr>
        <p:grpSpPr>
          <a:xfrm>
            <a:off x="368162" y="1909134"/>
            <a:ext cx="352280" cy="353863"/>
            <a:chOff x="1448125" y="1450525"/>
            <a:chExt cx="133500" cy="134100"/>
          </a:xfrm>
        </p:grpSpPr>
        <p:sp>
          <p:nvSpPr>
            <p:cNvPr id="105" name="Google Shape;105;p2"/>
            <p:cNvSpPr/>
            <p:nvPr/>
          </p:nvSpPr>
          <p:spPr>
            <a:xfrm>
              <a:off x="1448125" y="1450525"/>
              <a:ext cx="133500" cy="134100"/>
            </a:xfrm>
            <a:custGeom>
              <a:avLst/>
              <a:gdLst/>
              <a:ahLst/>
              <a:cxnLst/>
              <a:rect l="l" t="t" r="r" b="b"/>
              <a:pathLst>
                <a:path w="5340" h="5364" extrusionOk="0">
                  <a:moveTo>
                    <a:pt x="2457" y="1"/>
                  </a:moveTo>
                  <a:lnTo>
                    <a:pt x="2256" y="452"/>
                  </a:lnTo>
                  <a:cubicBezTo>
                    <a:pt x="2056" y="502"/>
                    <a:pt x="1855" y="577"/>
                    <a:pt x="1680" y="652"/>
                  </a:cubicBezTo>
                  <a:lnTo>
                    <a:pt x="1229" y="427"/>
                  </a:lnTo>
                  <a:cubicBezTo>
                    <a:pt x="1003" y="552"/>
                    <a:pt x="803" y="727"/>
                    <a:pt x="627" y="928"/>
                  </a:cubicBezTo>
                  <a:lnTo>
                    <a:pt x="828" y="1404"/>
                  </a:lnTo>
                  <a:cubicBezTo>
                    <a:pt x="703" y="1579"/>
                    <a:pt x="602" y="1755"/>
                    <a:pt x="527" y="1955"/>
                  </a:cubicBezTo>
                  <a:lnTo>
                    <a:pt x="51" y="2081"/>
                  </a:lnTo>
                  <a:cubicBezTo>
                    <a:pt x="26" y="2281"/>
                    <a:pt x="1" y="2482"/>
                    <a:pt x="1" y="2682"/>
                  </a:cubicBezTo>
                  <a:cubicBezTo>
                    <a:pt x="1" y="2757"/>
                    <a:pt x="1" y="2808"/>
                    <a:pt x="1" y="2883"/>
                  </a:cubicBezTo>
                  <a:lnTo>
                    <a:pt x="452" y="3083"/>
                  </a:lnTo>
                  <a:cubicBezTo>
                    <a:pt x="502" y="3284"/>
                    <a:pt x="552" y="3484"/>
                    <a:pt x="652" y="3685"/>
                  </a:cubicBezTo>
                  <a:lnTo>
                    <a:pt x="402" y="4111"/>
                  </a:lnTo>
                  <a:cubicBezTo>
                    <a:pt x="552" y="4336"/>
                    <a:pt x="728" y="4537"/>
                    <a:pt x="928" y="4712"/>
                  </a:cubicBezTo>
                  <a:lnTo>
                    <a:pt x="1379" y="4537"/>
                  </a:lnTo>
                  <a:cubicBezTo>
                    <a:pt x="1555" y="4637"/>
                    <a:pt x="1755" y="4737"/>
                    <a:pt x="1956" y="4813"/>
                  </a:cubicBezTo>
                  <a:lnTo>
                    <a:pt x="2081" y="5289"/>
                  </a:lnTo>
                  <a:cubicBezTo>
                    <a:pt x="2282" y="5339"/>
                    <a:pt x="2457" y="5364"/>
                    <a:pt x="2657" y="5364"/>
                  </a:cubicBezTo>
                  <a:cubicBezTo>
                    <a:pt x="2733" y="5364"/>
                    <a:pt x="2808" y="5364"/>
                    <a:pt x="2883" y="5339"/>
                  </a:cubicBezTo>
                  <a:lnTo>
                    <a:pt x="3084" y="4888"/>
                  </a:lnTo>
                  <a:cubicBezTo>
                    <a:pt x="3284" y="4863"/>
                    <a:pt x="3485" y="4787"/>
                    <a:pt x="3660" y="4687"/>
                  </a:cubicBezTo>
                  <a:lnTo>
                    <a:pt x="4111" y="4938"/>
                  </a:lnTo>
                  <a:cubicBezTo>
                    <a:pt x="4337" y="4787"/>
                    <a:pt x="4537" y="4612"/>
                    <a:pt x="4713" y="4412"/>
                  </a:cubicBezTo>
                  <a:lnTo>
                    <a:pt x="4512" y="3960"/>
                  </a:lnTo>
                  <a:cubicBezTo>
                    <a:pt x="4637" y="3785"/>
                    <a:pt x="4738" y="3610"/>
                    <a:pt x="4813" y="3409"/>
                  </a:cubicBezTo>
                  <a:lnTo>
                    <a:pt x="5289" y="3259"/>
                  </a:lnTo>
                  <a:cubicBezTo>
                    <a:pt x="5314" y="3083"/>
                    <a:pt x="5339" y="2883"/>
                    <a:pt x="5339" y="2682"/>
                  </a:cubicBezTo>
                  <a:cubicBezTo>
                    <a:pt x="5339" y="2607"/>
                    <a:pt x="5339" y="2532"/>
                    <a:pt x="5339" y="2482"/>
                  </a:cubicBezTo>
                  <a:lnTo>
                    <a:pt x="4888" y="2281"/>
                  </a:lnTo>
                  <a:cubicBezTo>
                    <a:pt x="4838" y="2056"/>
                    <a:pt x="4788" y="1855"/>
                    <a:pt x="4688" y="1680"/>
                  </a:cubicBezTo>
                  <a:lnTo>
                    <a:pt x="4938" y="1254"/>
                  </a:lnTo>
                  <a:cubicBezTo>
                    <a:pt x="4788" y="1028"/>
                    <a:pt x="4612" y="828"/>
                    <a:pt x="4412" y="652"/>
                  </a:cubicBezTo>
                  <a:lnTo>
                    <a:pt x="3961" y="828"/>
                  </a:lnTo>
                  <a:cubicBezTo>
                    <a:pt x="3785" y="702"/>
                    <a:pt x="3585" y="602"/>
                    <a:pt x="3384" y="552"/>
                  </a:cubicBezTo>
                  <a:lnTo>
                    <a:pt x="3259" y="76"/>
                  </a:lnTo>
                  <a:cubicBezTo>
                    <a:pt x="3058" y="26"/>
                    <a:pt x="2883" y="1"/>
                    <a:pt x="2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476325" y="1479350"/>
              <a:ext cx="77100" cy="76475"/>
            </a:xfrm>
            <a:custGeom>
              <a:avLst/>
              <a:gdLst/>
              <a:ahLst/>
              <a:cxnLst/>
              <a:rect l="l" t="t" r="r" b="b"/>
              <a:pathLst>
                <a:path w="3084" h="3059" extrusionOk="0">
                  <a:moveTo>
                    <a:pt x="1529" y="0"/>
                  </a:moveTo>
                  <a:cubicBezTo>
                    <a:pt x="702" y="0"/>
                    <a:pt x="1" y="677"/>
                    <a:pt x="1" y="1529"/>
                  </a:cubicBezTo>
                  <a:cubicBezTo>
                    <a:pt x="1" y="2381"/>
                    <a:pt x="702" y="3058"/>
                    <a:pt x="1529" y="3058"/>
                  </a:cubicBezTo>
                  <a:cubicBezTo>
                    <a:pt x="2382" y="3058"/>
                    <a:pt x="3083" y="2381"/>
                    <a:pt x="3083" y="1529"/>
                  </a:cubicBezTo>
                  <a:cubicBezTo>
                    <a:pt x="3083" y="677"/>
                    <a:pt x="2382" y="0"/>
                    <a:pt x="15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" name="Google Shape;107;p2"/>
          <p:cNvGrpSpPr/>
          <p:nvPr/>
        </p:nvGrpSpPr>
        <p:grpSpPr>
          <a:xfrm>
            <a:off x="723674" y="1578426"/>
            <a:ext cx="552301" cy="552301"/>
            <a:chOff x="1582850" y="1325200"/>
            <a:chExt cx="209300" cy="209300"/>
          </a:xfrm>
        </p:grpSpPr>
        <p:sp>
          <p:nvSpPr>
            <p:cNvPr id="108" name="Google Shape;108;p2"/>
            <p:cNvSpPr/>
            <p:nvPr/>
          </p:nvSpPr>
          <p:spPr>
            <a:xfrm>
              <a:off x="1582850" y="1325200"/>
              <a:ext cx="209300" cy="209300"/>
            </a:xfrm>
            <a:custGeom>
              <a:avLst/>
              <a:gdLst/>
              <a:ahLst/>
              <a:cxnLst/>
              <a:rect l="l" t="t" r="r" b="b"/>
              <a:pathLst>
                <a:path w="8372" h="8372" extrusionOk="0">
                  <a:moveTo>
                    <a:pt x="4111" y="1"/>
                  </a:moveTo>
                  <a:cubicBezTo>
                    <a:pt x="3810" y="1"/>
                    <a:pt x="3509" y="26"/>
                    <a:pt x="3208" y="101"/>
                  </a:cubicBezTo>
                  <a:cubicBezTo>
                    <a:pt x="3083" y="126"/>
                    <a:pt x="2983" y="176"/>
                    <a:pt x="2883" y="201"/>
                  </a:cubicBezTo>
                  <a:lnTo>
                    <a:pt x="2757" y="953"/>
                  </a:lnTo>
                  <a:cubicBezTo>
                    <a:pt x="2456" y="1104"/>
                    <a:pt x="2181" y="1279"/>
                    <a:pt x="1930" y="1480"/>
                  </a:cubicBezTo>
                  <a:lnTo>
                    <a:pt x="1178" y="1279"/>
                  </a:lnTo>
                  <a:cubicBezTo>
                    <a:pt x="878" y="1580"/>
                    <a:pt x="652" y="1931"/>
                    <a:pt x="451" y="2282"/>
                  </a:cubicBezTo>
                  <a:lnTo>
                    <a:pt x="903" y="2933"/>
                  </a:lnTo>
                  <a:cubicBezTo>
                    <a:pt x="777" y="3234"/>
                    <a:pt x="702" y="3560"/>
                    <a:pt x="677" y="3886"/>
                  </a:cubicBezTo>
                  <a:lnTo>
                    <a:pt x="0" y="4262"/>
                  </a:lnTo>
                  <a:cubicBezTo>
                    <a:pt x="0" y="4562"/>
                    <a:pt x="50" y="4863"/>
                    <a:pt x="126" y="5189"/>
                  </a:cubicBezTo>
                  <a:cubicBezTo>
                    <a:pt x="151" y="5289"/>
                    <a:pt x="176" y="5389"/>
                    <a:pt x="201" y="5490"/>
                  </a:cubicBezTo>
                  <a:lnTo>
                    <a:pt x="978" y="5615"/>
                  </a:lnTo>
                  <a:cubicBezTo>
                    <a:pt x="1103" y="5941"/>
                    <a:pt x="1279" y="6217"/>
                    <a:pt x="1504" y="6442"/>
                  </a:cubicBezTo>
                  <a:lnTo>
                    <a:pt x="1279" y="7194"/>
                  </a:lnTo>
                  <a:cubicBezTo>
                    <a:pt x="1579" y="7495"/>
                    <a:pt x="1930" y="7745"/>
                    <a:pt x="2306" y="7921"/>
                  </a:cubicBezTo>
                  <a:lnTo>
                    <a:pt x="2933" y="7470"/>
                  </a:lnTo>
                  <a:cubicBezTo>
                    <a:pt x="3233" y="7595"/>
                    <a:pt x="3559" y="7670"/>
                    <a:pt x="3885" y="7695"/>
                  </a:cubicBezTo>
                  <a:lnTo>
                    <a:pt x="4261" y="8372"/>
                  </a:lnTo>
                  <a:cubicBezTo>
                    <a:pt x="4562" y="8372"/>
                    <a:pt x="4888" y="8322"/>
                    <a:pt x="5188" y="8247"/>
                  </a:cubicBezTo>
                  <a:cubicBezTo>
                    <a:pt x="5289" y="8222"/>
                    <a:pt x="5389" y="8196"/>
                    <a:pt x="5489" y="8171"/>
                  </a:cubicBezTo>
                  <a:lnTo>
                    <a:pt x="5639" y="7394"/>
                  </a:lnTo>
                  <a:cubicBezTo>
                    <a:pt x="5940" y="7269"/>
                    <a:pt x="6216" y="7094"/>
                    <a:pt x="6467" y="6893"/>
                  </a:cubicBezTo>
                  <a:lnTo>
                    <a:pt x="7218" y="7094"/>
                  </a:lnTo>
                  <a:cubicBezTo>
                    <a:pt x="7494" y="6793"/>
                    <a:pt x="7745" y="6442"/>
                    <a:pt x="7920" y="6066"/>
                  </a:cubicBezTo>
                  <a:lnTo>
                    <a:pt x="7494" y="5440"/>
                  </a:lnTo>
                  <a:cubicBezTo>
                    <a:pt x="7594" y="5139"/>
                    <a:pt x="7670" y="4813"/>
                    <a:pt x="7695" y="4487"/>
                  </a:cubicBezTo>
                  <a:lnTo>
                    <a:pt x="8371" y="4111"/>
                  </a:lnTo>
                  <a:cubicBezTo>
                    <a:pt x="8371" y="3810"/>
                    <a:pt x="8346" y="3485"/>
                    <a:pt x="8271" y="3184"/>
                  </a:cubicBezTo>
                  <a:cubicBezTo>
                    <a:pt x="8246" y="3084"/>
                    <a:pt x="8196" y="2983"/>
                    <a:pt x="8171" y="2883"/>
                  </a:cubicBezTo>
                  <a:lnTo>
                    <a:pt x="7419" y="2758"/>
                  </a:lnTo>
                  <a:cubicBezTo>
                    <a:pt x="7269" y="2432"/>
                    <a:pt x="7093" y="2156"/>
                    <a:pt x="6893" y="1906"/>
                  </a:cubicBezTo>
                  <a:lnTo>
                    <a:pt x="7093" y="1179"/>
                  </a:lnTo>
                  <a:cubicBezTo>
                    <a:pt x="6792" y="878"/>
                    <a:pt x="6467" y="628"/>
                    <a:pt x="6091" y="452"/>
                  </a:cubicBezTo>
                  <a:lnTo>
                    <a:pt x="5439" y="903"/>
                  </a:lnTo>
                  <a:cubicBezTo>
                    <a:pt x="5138" y="778"/>
                    <a:pt x="4812" y="703"/>
                    <a:pt x="4487" y="678"/>
                  </a:cubicBezTo>
                  <a:lnTo>
                    <a:pt x="4111" y="1"/>
                  </a:ln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621075" y="1369750"/>
              <a:ext cx="132850" cy="120200"/>
            </a:xfrm>
            <a:custGeom>
              <a:avLst/>
              <a:gdLst/>
              <a:ahLst/>
              <a:cxnLst/>
              <a:rect l="l" t="t" r="r" b="b"/>
              <a:pathLst>
                <a:path w="5314" h="4808" extrusionOk="0">
                  <a:moveTo>
                    <a:pt x="2667" y="1"/>
                  </a:moveTo>
                  <a:cubicBezTo>
                    <a:pt x="2474" y="1"/>
                    <a:pt x="2277" y="24"/>
                    <a:pt x="2080" y="74"/>
                  </a:cubicBezTo>
                  <a:cubicBezTo>
                    <a:pt x="802" y="374"/>
                    <a:pt x="0" y="1678"/>
                    <a:pt x="326" y="2981"/>
                  </a:cubicBezTo>
                  <a:cubicBezTo>
                    <a:pt x="603" y="4066"/>
                    <a:pt x="1584" y="4808"/>
                    <a:pt x="2656" y="4808"/>
                  </a:cubicBezTo>
                  <a:cubicBezTo>
                    <a:pt x="2847" y="4808"/>
                    <a:pt x="3040" y="4784"/>
                    <a:pt x="3233" y="4735"/>
                  </a:cubicBezTo>
                  <a:cubicBezTo>
                    <a:pt x="4511" y="4435"/>
                    <a:pt x="5313" y="3131"/>
                    <a:pt x="4988" y="1828"/>
                  </a:cubicBezTo>
                  <a:cubicBezTo>
                    <a:pt x="4732" y="743"/>
                    <a:pt x="3754" y="1"/>
                    <a:pt x="2667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643000" y="1389100"/>
              <a:ext cx="89625" cy="81300"/>
            </a:xfrm>
            <a:custGeom>
              <a:avLst/>
              <a:gdLst/>
              <a:ahLst/>
              <a:cxnLst/>
              <a:rect l="l" t="t" r="r" b="b"/>
              <a:pathLst>
                <a:path w="3585" h="3252" extrusionOk="0">
                  <a:moveTo>
                    <a:pt x="1801" y="1"/>
                  </a:moveTo>
                  <a:cubicBezTo>
                    <a:pt x="1670" y="1"/>
                    <a:pt x="1537" y="17"/>
                    <a:pt x="1404" y="51"/>
                  </a:cubicBezTo>
                  <a:cubicBezTo>
                    <a:pt x="527" y="252"/>
                    <a:pt x="0" y="1154"/>
                    <a:pt x="201" y="2006"/>
                  </a:cubicBezTo>
                  <a:cubicBezTo>
                    <a:pt x="394" y="2758"/>
                    <a:pt x="1066" y="3252"/>
                    <a:pt x="1806" y="3252"/>
                  </a:cubicBezTo>
                  <a:cubicBezTo>
                    <a:pt x="1930" y="3252"/>
                    <a:pt x="2055" y="3238"/>
                    <a:pt x="2181" y="3209"/>
                  </a:cubicBezTo>
                  <a:cubicBezTo>
                    <a:pt x="3033" y="2984"/>
                    <a:pt x="3584" y="2107"/>
                    <a:pt x="3359" y="1254"/>
                  </a:cubicBezTo>
                  <a:cubicBezTo>
                    <a:pt x="3189" y="510"/>
                    <a:pt x="2532" y="1"/>
                    <a:pt x="18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664925" y="1409050"/>
              <a:ext cx="45775" cy="41425"/>
            </a:xfrm>
            <a:custGeom>
              <a:avLst/>
              <a:gdLst/>
              <a:ahLst/>
              <a:cxnLst/>
              <a:rect l="l" t="t" r="r" b="b"/>
              <a:pathLst>
                <a:path w="1831" h="1657" extrusionOk="0">
                  <a:moveTo>
                    <a:pt x="922" y="0"/>
                  </a:moveTo>
                  <a:cubicBezTo>
                    <a:pt x="850" y="0"/>
                    <a:pt x="776" y="10"/>
                    <a:pt x="702" y="30"/>
                  </a:cubicBezTo>
                  <a:cubicBezTo>
                    <a:pt x="276" y="131"/>
                    <a:pt x="1" y="582"/>
                    <a:pt x="101" y="1033"/>
                  </a:cubicBezTo>
                  <a:cubicBezTo>
                    <a:pt x="186" y="1418"/>
                    <a:pt x="527" y="1656"/>
                    <a:pt x="905" y="1656"/>
                  </a:cubicBezTo>
                  <a:cubicBezTo>
                    <a:pt x="970" y="1656"/>
                    <a:pt x="1037" y="1649"/>
                    <a:pt x="1103" y="1634"/>
                  </a:cubicBezTo>
                  <a:cubicBezTo>
                    <a:pt x="1554" y="1534"/>
                    <a:pt x="1830" y="1083"/>
                    <a:pt x="1705" y="632"/>
                  </a:cubicBezTo>
                  <a:cubicBezTo>
                    <a:pt x="1621" y="255"/>
                    <a:pt x="1292" y="0"/>
                    <a:pt x="9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" name="Google Shape;112;p2"/>
          <p:cNvGrpSpPr/>
          <p:nvPr/>
        </p:nvGrpSpPr>
        <p:grpSpPr>
          <a:xfrm>
            <a:off x="-64791" y="3334954"/>
            <a:ext cx="2438787" cy="1857515"/>
            <a:chOff x="-64791" y="3334954"/>
            <a:chExt cx="2438787" cy="1857515"/>
          </a:xfrm>
        </p:grpSpPr>
        <p:sp>
          <p:nvSpPr>
            <p:cNvPr id="113" name="Google Shape;113;p2"/>
            <p:cNvSpPr/>
            <p:nvPr/>
          </p:nvSpPr>
          <p:spPr>
            <a:xfrm>
              <a:off x="153233" y="4953367"/>
              <a:ext cx="101" cy="101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35872" y="4953367"/>
              <a:ext cx="101" cy="101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73449" y="4953367"/>
              <a:ext cx="527044" cy="101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26784" y="4811455"/>
              <a:ext cx="106541" cy="101"/>
            </a:xfrm>
            <a:custGeom>
              <a:avLst/>
              <a:gdLst/>
              <a:ahLst/>
              <a:cxnLst/>
              <a:rect l="l" t="t" r="r" b="b"/>
              <a:pathLst>
                <a:path w="1054" h="1" fill="none" extrusionOk="0">
                  <a:moveTo>
                    <a:pt x="1054" y="1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15" y="4735444"/>
              <a:ext cx="78642" cy="101"/>
            </a:xfrm>
            <a:custGeom>
              <a:avLst/>
              <a:gdLst/>
              <a:ahLst/>
              <a:cxnLst/>
              <a:rect l="l" t="t" r="r" b="b"/>
              <a:pathLst>
                <a:path w="778" h="1" fill="none" extrusionOk="0">
                  <a:moveTo>
                    <a:pt x="778" y="1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811974" y="4755761"/>
              <a:ext cx="53372" cy="101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459715" y="5029378"/>
              <a:ext cx="101" cy="114116"/>
            </a:xfrm>
            <a:custGeom>
              <a:avLst/>
              <a:gdLst/>
              <a:ahLst/>
              <a:cxnLst/>
              <a:rect l="l" t="t" r="r" b="b"/>
              <a:pathLst>
                <a:path w="1" h="1129" fill="none" extrusionOk="0">
                  <a:moveTo>
                    <a:pt x="1" y="0"/>
                  </a:moveTo>
                  <a:lnTo>
                    <a:pt x="1" y="1128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35585" y="5029378"/>
              <a:ext cx="101" cy="53268"/>
            </a:xfrm>
            <a:custGeom>
              <a:avLst/>
              <a:gdLst/>
              <a:ahLst/>
              <a:cxnLst/>
              <a:rect l="l" t="t" r="r" b="b"/>
              <a:pathLst>
                <a:path w="1" h="527" fill="none" extrusionOk="0">
                  <a:moveTo>
                    <a:pt x="1" y="0"/>
                  </a:moveTo>
                  <a:lnTo>
                    <a:pt x="1" y="527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244409" y="5029378"/>
              <a:ext cx="101" cy="83692"/>
            </a:xfrm>
            <a:custGeom>
              <a:avLst/>
              <a:gdLst/>
              <a:ahLst/>
              <a:cxnLst/>
              <a:rect l="l" t="t" r="r" b="b"/>
              <a:pathLst>
                <a:path w="1" h="828" fill="none" extrusionOk="0">
                  <a:moveTo>
                    <a:pt x="0" y="0"/>
                  </a:moveTo>
                  <a:lnTo>
                    <a:pt x="0" y="827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11743" y="5029378"/>
              <a:ext cx="101" cy="83692"/>
            </a:xfrm>
            <a:custGeom>
              <a:avLst/>
              <a:gdLst/>
              <a:ahLst/>
              <a:cxnLst/>
              <a:rect l="l" t="t" r="r" b="b"/>
              <a:pathLst>
                <a:path w="1" h="828" fill="none" extrusionOk="0">
                  <a:moveTo>
                    <a:pt x="0" y="0"/>
                  </a:moveTo>
                  <a:lnTo>
                    <a:pt x="0" y="827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35729" y="5029378"/>
              <a:ext cx="101" cy="63376"/>
            </a:xfrm>
            <a:custGeom>
              <a:avLst/>
              <a:gdLst/>
              <a:ahLst/>
              <a:cxnLst/>
              <a:rect l="l" t="t" r="r" b="b"/>
              <a:pathLst>
                <a:path w="1" h="627" fill="none" extrusionOk="0">
                  <a:moveTo>
                    <a:pt x="1" y="0"/>
                  </a:moveTo>
                  <a:lnTo>
                    <a:pt x="1" y="627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 rot="5400000" flipH="1">
              <a:off x="1339300" y="4319646"/>
              <a:ext cx="345501" cy="1400147"/>
            </a:xfrm>
            <a:custGeom>
              <a:avLst/>
              <a:gdLst/>
              <a:ahLst/>
              <a:cxnLst/>
              <a:rect l="l" t="t" r="r" b="b"/>
              <a:pathLst>
                <a:path w="1330" h="5390" fill="none" extrusionOk="0">
                  <a:moveTo>
                    <a:pt x="1329" y="5389"/>
                  </a:moveTo>
                  <a:lnTo>
                    <a:pt x="1329" y="2808"/>
                  </a:lnTo>
                  <a:lnTo>
                    <a:pt x="1" y="1504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201348" y="4418870"/>
              <a:ext cx="486510" cy="486486"/>
            </a:xfrm>
            <a:custGeom>
              <a:avLst/>
              <a:gdLst/>
              <a:ahLst/>
              <a:cxnLst/>
              <a:rect l="l" t="t" r="r" b="b"/>
              <a:pathLst>
                <a:path w="4813" h="4813" fill="none" extrusionOk="0">
                  <a:moveTo>
                    <a:pt x="0" y="0"/>
                  </a:moveTo>
                  <a:lnTo>
                    <a:pt x="4812" y="0"/>
                  </a:lnTo>
                  <a:lnTo>
                    <a:pt x="4812" y="4812"/>
                  </a:lnTo>
                  <a:lnTo>
                    <a:pt x="0" y="4812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82416" y="4499934"/>
              <a:ext cx="324374" cy="324358"/>
            </a:xfrm>
            <a:custGeom>
              <a:avLst/>
              <a:gdLst/>
              <a:ahLst/>
              <a:cxnLst/>
              <a:rect l="l" t="t" r="r" b="b"/>
              <a:pathLst>
                <a:path w="3209" h="3209" extrusionOk="0">
                  <a:moveTo>
                    <a:pt x="0" y="0"/>
                  </a:moveTo>
                  <a:lnTo>
                    <a:pt x="0" y="3208"/>
                  </a:lnTo>
                  <a:lnTo>
                    <a:pt x="3208" y="3208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chemeClr val="dk2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53233" y="4388445"/>
              <a:ext cx="101" cy="527018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53233" y="4370656"/>
              <a:ext cx="101" cy="101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91139" y="4370656"/>
              <a:ext cx="527145" cy="101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735872" y="4370656"/>
              <a:ext cx="101" cy="101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735872" y="4406134"/>
              <a:ext cx="101" cy="527018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9746" y="4297273"/>
              <a:ext cx="732242" cy="729678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31917" y="3334954"/>
              <a:ext cx="201068" cy="201068"/>
            </a:xfrm>
            <a:custGeom>
              <a:avLst/>
              <a:gdLst/>
              <a:ahLst/>
              <a:cxnLst/>
              <a:rect l="l" t="t" r="r" b="b"/>
              <a:pathLst>
                <a:path w="1204" h="1204" fill="none" extrusionOk="0">
                  <a:moveTo>
                    <a:pt x="602" y="0"/>
                  </a:moveTo>
                  <a:cubicBezTo>
                    <a:pt x="928" y="0"/>
                    <a:pt x="1204" y="276"/>
                    <a:pt x="1204" y="602"/>
                  </a:cubicBezTo>
                  <a:cubicBezTo>
                    <a:pt x="1204" y="928"/>
                    <a:pt x="928" y="1203"/>
                    <a:pt x="602" y="1203"/>
                  </a:cubicBezTo>
                  <a:cubicBezTo>
                    <a:pt x="276" y="1203"/>
                    <a:pt x="1" y="928"/>
                    <a:pt x="1" y="602"/>
                  </a:cubicBezTo>
                  <a:cubicBezTo>
                    <a:pt x="1" y="276"/>
                    <a:pt x="276" y="0"/>
                    <a:pt x="602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" name="Google Shape;134;p2"/>
            <p:cNvCxnSpPr/>
            <p:nvPr/>
          </p:nvCxnSpPr>
          <p:spPr>
            <a:xfrm rot="10800000">
              <a:off x="432450" y="3536025"/>
              <a:ext cx="0" cy="7647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5" name="Google Shape;135;p2"/>
            <p:cNvSpPr/>
            <p:nvPr/>
          </p:nvSpPr>
          <p:spPr>
            <a:xfrm>
              <a:off x="553421" y="3371325"/>
              <a:ext cx="163326" cy="921005"/>
            </a:xfrm>
            <a:custGeom>
              <a:avLst/>
              <a:gdLst/>
              <a:ahLst/>
              <a:cxnLst/>
              <a:rect l="l" t="t" r="r" b="b"/>
              <a:pathLst>
                <a:path w="978" h="5515" fill="none" extrusionOk="0">
                  <a:moveTo>
                    <a:pt x="0" y="5514"/>
                  </a:moveTo>
                  <a:lnTo>
                    <a:pt x="0" y="3509"/>
                  </a:lnTo>
                  <a:lnTo>
                    <a:pt x="977" y="2532"/>
                  </a:lnTo>
                  <a:lnTo>
                    <a:pt x="977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33388" y="3392200"/>
              <a:ext cx="222110" cy="900130"/>
            </a:xfrm>
            <a:custGeom>
              <a:avLst/>
              <a:gdLst/>
              <a:ahLst/>
              <a:cxnLst/>
              <a:rect l="l" t="t" r="r" b="b"/>
              <a:pathLst>
                <a:path w="1330" h="5390" fill="none" extrusionOk="0">
                  <a:moveTo>
                    <a:pt x="1329" y="5389"/>
                  </a:moveTo>
                  <a:lnTo>
                    <a:pt x="1329" y="2808"/>
                  </a:lnTo>
                  <a:lnTo>
                    <a:pt x="1" y="1504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279842" y="3919750"/>
              <a:ext cx="167" cy="372577"/>
            </a:xfrm>
            <a:custGeom>
              <a:avLst/>
              <a:gdLst/>
              <a:ahLst/>
              <a:cxnLst/>
              <a:rect l="l" t="t" r="r" b="b"/>
              <a:pathLst>
                <a:path w="1" h="2231" fill="none" extrusionOk="0">
                  <a:moveTo>
                    <a:pt x="1" y="2231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647217" y="3919750"/>
              <a:ext cx="167" cy="372577"/>
            </a:xfrm>
            <a:custGeom>
              <a:avLst/>
              <a:gdLst/>
              <a:ahLst/>
              <a:cxnLst/>
              <a:rect l="l" t="t" r="r" b="b"/>
              <a:pathLst>
                <a:path w="1" h="2231" fill="none" extrusionOk="0">
                  <a:moveTo>
                    <a:pt x="0" y="2231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64791" y="4659535"/>
              <a:ext cx="144548" cy="101"/>
            </a:xfrm>
            <a:custGeom>
              <a:avLst/>
              <a:gdLst/>
              <a:ahLst/>
              <a:cxnLst/>
              <a:rect l="l" t="t" r="r" b="b"/>
              <a:pathLst>
                <a:path w="1430" h="1" fill="none" extrusionOk="0">
                  <a:moveTo>
                    <a:pt x="1430" y="0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1223" y="4537939"/>
              <a:ext cx="68534" cy="101"/>
            </a:xfrm>
            <a:custGeom>
              <a:avLst/>
              <a:gdLst/>
              <a:ahLst/>
              <a:cxnLst/>
              <a:rect l="l" t="t" r="r" b="b"/>
              <a:pathLst>
                <a:path w="678" h="1" fill="none" extrusionOk="0">
                  <a:moveTo>
                    <a:pt x="678" y="0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-26784" y="4444139"/>
              <a:ext cx="106541" cy="101"/>
            </a:xfrm>
            <a:custGeom>
              <a:avLst/>
              <a:gdLst/>
              <a:ahLst/>
              <a:cxnLst/>
              <a:rect l="l" t="t" r="r" b="b"/>
              <a:pathLst>
                <a:path w="1054" h="1" fill="none" extrusionOk="0">
                  <a:moveTo>
                    <a:pt x="1054" y="1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811974" y="4479617"/>
              <a:ext cx="83696" cy="101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811974" y="4555627"/>
              <a:ext cx="63480" cy="101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 rot="5400000">
              <a:off x="2172928" y="4531170"/>
              <a:ext cx="201068" cy="201068"/>
            </a:xfrm>
            <a:custGeom>
              <a:avLst/>
              <a:gdLst/>
              <a:ahLst/>
              <a:cxnLst/>
              <a:rect l="l" t="t" r="r" b="b"/>
              <a:pathLst>
                <a:path w="1204" h="1204" fill="none" extrusionOk="0">
                  <a:moveTo>
                    <a:pt x="602" y="0"/>
                  </a:moveTo>
                  <a:cubicBezTo>
                    <a:pt x="928" y="0"/>
                    <a:pt x="1204" y="276"/>
                    <a:pt x="1204" y="602"/>
                  </a:cubicBezTo>
                  <a:cubicBezTo>
                    <a:pt x="1204" y="928"/>
                    <a:pt x="928" y="1203"/>
                    <a:pt x="602" y="1203"/>
                  </a:cubicBezTo>
                  <a:cubicBezTo>
                    <a:pt x="276" y="1203"/>
                    <a:pt x="1" y="928"/>
                    <a:pt x="1" y="602"/>
                  </a:cubicBezTo>
                  <a:cubicBezTo>
                    <a:pt x="1" y="276"/>
                    <a:pt x="276" y="0"/>
                    <a:pt x="602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5" name="Google Shape;145;p2"/>
            <p:cNvCxnSpPr/>
            <p:nvPr/>
          </p:nvCxnSpPr>
          <p:spPr>
            <a:xfrm>
              <a:off x="809451" y="4631704"/>
              <a:ext cx="13662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6" name="Google Shape;146;p2"/>
          <p:cNvGrpSpPr/>
          <p:nvPr/>
        </p:nvGrpSpPr>
        <p:grpSpPr>
          <a:xfrm>
            <a:off x="5266248" y="4230494"/>
            <a:ext cx="3157758" cy="296582"/>
            <a:chOff x="5266248" y="4230494"/>
            <a:chExt cx="3157758" cy="296582"/>
          </a:xfrm>
        </p:grpSpPr>
        <p:sp>
          <p:nvSpPr>
            <p:cNvPr id="147" name="Google Shape;147;p2"/>
            <p:cNvSpPr/>
            <p:nvPr/>
          </p:nvSpPr>
          <p:spPr>
            <a:xfrm>
              <a:off x="526624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5459599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5649735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839743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6029880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6220016" y="4230494"/>
              <a:ext cx="106446" cy="296582"/>
            </a:xfrm>
            <a:custGeom>
              <a:avLst/>
              <a:gdLst/>
              <a:ahLst/>
              <a:cxnLst/>
              <a:rect l="l" t="t" r="r" b="b"/>
              <a:pathLst>
                <a:path w="828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27" y="2306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641323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6603375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793511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98364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7176870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7367006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7557143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7747151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7940501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813063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8320774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2"/>
          <p:cNvSpPr txBox="1">
            <a:spLocks noGrp="1"/>
          </p:cNvSpPr>
          <p:nvPr>
            <p:ph type="ctrTitle"/>
          </p:nvPr>
        </p:nvSpPr>
        <p:spPr>
          <a:xfrm>
            <a:off x="1009200" y="1741047"/>
            <a:ext cx="7125600" cy="114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100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5" name="Google Shape;165;p2"/>
          <p:cNvSpPr txBox="1">
            <a:spLocks noGrp="1"/>
          </p:cNvSpPr>
          <p:nvPr>
            <p:ph type="subTitle" idx="1"/>
          </p:nvPr>
        </p:nvSpPr>
        <p:spPr>
          <a:xfrm>
            <a:off x="1009200" y="2888246"/>
            <a:ext cx="7125600" cy="514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00F4AD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66" name="Google Shape;166;p2"/>
          <p:cNvGrpSpPr/>
          <p:nvPr/>
        </p:nvGrpSpPr>
        <p:grpSpPr>
          <a:xfrm>
            <a:off x="207789" y="1295745"/>
            <a:ext cx="552301" cy="552301"/>
            <a:chOff x="1387350" y="1218075"/>
            <a:chExt cx="209300" cy="209300"/>
          </a:xfrm>
        </p:grpSpPr>
        <p:sp>
          <p:nvSpPr>
            <p:cNvPr id="167" name="Google Shape;167;p2"/>
            <p:cNvSpPr/>
            <p:nvPr/>
          </p:nvSpPr>
          <p:spPr>
            <a:xfrm>
              <a:off x="1387350" y="1218075"/>
              <a:ext cx="209300" cy="209300"/>
            </a:xfrm>
            <a:custGeom>
              <a:avLst/>
              <a:gdLst/>
              <a:ahLst/>
              <a:cxnLst/>
              <a:rect l="l" t="t" r="r" b="b"/>
              <a:pathLst>
                <a:path w="8372" h="8372" extrusionOk="0">
                  <a:moveTo>
                    <a:pt x="3860" y="0"/>
                  </a:moveTo>
                  <a:lnTo>
                    <a:pt x="3560" y="727"/>
                  </a:lnTo>
                  <a:cubicBezTo>
                    <a:pt x="3234" y="777"/>
                    <a:pt x="2908" y="877"/>
                    <a:pt x="2632" y="1028"/>
                  </a:cubicBezTo>
                  <a:lnTo>
                    <a:pt x="1956" y="652"/>
                  </a:lnTo>
                  <a:cubicBezTo>
                    <a:pt x="1605" y="877"/>
                    <a:pt x="1279" y="1153"/>
                    <a:pt x="1003" y="1454"/>
                  </a:cubicBezTo>
                  <a:lnTo>
                    <a:pt x="1279" y="2181"/>
                  </a:lnTo>
                  <a:cubicBezTo>
                    <a:pt x="1103" y="2456"/>
                    <a:pt x="953" y="2757"/>
                    <a:pt x="853" y="3058"/>
                  </a:cubicBezTo>
                  <a:lnTo>
                    <a:pt x="101" y="3258"/>
                  </a:lnTo>
                  <a:cubicBezTo>
                    <a:pt x="26" y="3559"/>
                    <a:pt x="1" y="3860"/>
                    <a:pt x="1" y="4186"/>
                  </a:cubicBezTo>
                  <a:cubicBezTo>
                    <a:pt x="1" y="4286"/>
                    <a:pt x="1" y="4411"/>
                    <a:pt x="26" y="4512"/>
                  </a:cubicBezTo>
                  <a:lnTo>
                    <a:pt x="728" y="4812"/>
                  </a:lnTo>
                  <a:cubicBezTo>
                    <a:pt x="778" y="5163"/>
                    <a:pt x="878" y="5464"/>
                    <a:pt x="1028" y="5765"/>
                  </a:cubicBezTo>
                  <a:lnTo>
                    <a:pt x="652" y="6441"/>
                  </a:lnTo>
                  <a:cubicBezTo>
                    <a:pt x="878" y="6792"/>
                    <a:pt x="1154" y="7093"/>
                    <a:pt x="1454" y="7369"/>
                  </a:cubicBezTo>
                  <a:lnTo>
                    <a:pt x="2181" y="7093"/>
                  </a:lnTo>
                  <a:cubicBezTo>
                    <a:pt x="2457" y="7268"/>
                    <a:pt x="2758" y="7419"/>
                    <a:pt x="3058" y="7519"/>
                  </a:cubicBezTo>
                  <a:lnTo>
                    <a:pt x="3284" y="8271"/>
                  </a:lnTo>
                  <a:cubicBezTo>
                    <a:pt x="3560" y="8346"/>
                    <a:pt x="3885" y="8371"/>
                    <a:pt x="4186" y="8371"/>
                  </a:cubicBezTo>
                  <a:lnTo>
                    <a:pt x="4512" y="8371"/>
                  </a:lnTo>
                  <a:lnTo>
                    <a:pt x="4838" y="7644"/>
                  </a:lnTo>
                  <a:cubicBezTo>
                    <a:pt x="5164" y="7594"/>
                    <a:pt x="5464" y="7494"/>
                    <a:pt x="5765" y="7344"/>
                  </a:cubicBezTo>
                  <a:lnTo>
                    <a:pt x="6442" y="7720"/>
                  </a:lnTo>
                  <a:cubicBezTo>
                    <a:pt x="6793" y="7519"/>
                    <a:pt x="7093" y="7243"/>
                    <a:pt x="7369" y="6918"/>
                  </a:cubicBezTo>
                  <a:lnTo>
                    <a:pt x="7093" y="6191"/>
                  </a:lnTo>
                  <a:cubicBezTo>
                    <a:pt x="7269" y="5915"/>
                    <a:pt x="7419" y="5639"/>
                    <a:pt x="7545" y="5314"/>
                  </a:cubicBezTo>
                  <a:lnTo>
                    <a:pt x="8271" y="5113"/>
                  </a:lnTo>
                  <a:cubicBezTo>
                    <a:pt x="8347" y="4812"/>
                    <a:pt x="8372" y="4512"/>
                    <a:pt x="8372" y="4186"/>
                  </a:cubicBezTo>
                  <a:cubicBezTo>
                    <a:pt x="8372" y="4085"/>
                    <a:pt x="8372" y="3985"/>
                    <a:pt x="8372" y="3860"/>
                  </a:cubicBezTo>
                  <a:lnTo>
                    <a:pt x="7670" y="3559"/>
                  </a:lnTo>
                  <a:cubicBezTo>
                    <a:pt x="7595" y="3233"/>
                    <a:pt x="7494" y="2907"/>
                    <a:pt x="7344" y="2632"/>
                  </a:cubicBezTo>
                  <a:lnTo>
                    <a:pt x="7745" y="1955"/>
                  </a:lnTo>
                  <a:cubicBezTo>
                    <a:pt x="7520" y="1604"/>
                    <a:pt x="7244" y="1278"/>
                    <a:pt x="6918" y="1003"/>
                  </a:cubicBezTo>
                  <a:lnTo>
                    <a:pt x="6191" y="1278"/>
                  </a:lnTo>
                  <a:cubicBezTo>
                    <a:pt x="5941" y="1103"/>
                    <a:pt x="5640" y="953"/>
                    <a:pt x="5314" y="852"/>
                  </a:cubicBezTo>
                  <a:lnTo>
                    <a:pt x="5114" y="100"/>
                  </a:lnTo>
                  <a:cubicBezTo>
                    <a:pt x="4813" y="25"/>
                    <a:pt x="4512" y="0"/>
                    <a:pt x="4186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387350" y="1218075"/>
              <a:ext cx="209300" cy="209300"/>
            </a:xfrm>
            <a:custGeom>
              <a:avLst/>
              <a:gdLst/>
              <a:ahLst/>
              <a:cxnLst/>
              <a:rect l="l" t="t" r="r" b="b"/>
              <a:pathLst>
                <a:path w="8372" h="8372" fill="none" extrusionOk="0">
                  <a:moveTo>
                    <a:pt x="8372" y="4186"/>
                  </a:moveTo>
                  <a:cubicBezTo>
                    <a:pt x="8372" y="4512"/>
                    <a:pt x="8347" y="4812"/>
                    <a:pt x="8271" y="5113"/>
                  </a:cubicBezTo>
                  <a:lnTo>
                    <a:pt x="7545" y="5314"/>
                  </a:lnTo>
                  <a:cubicBezTo>
                    <a:pt x="7419" y="5639"/>
                    <a:pt x="7269" y="5915"/>
                    <a:pt x="7093" y="6191"/>
                  </a:cubicBezTo>
                  <a:lnTo>
                    <a:pt x="7369" y="6918"/>
                  </a:lnTo>
                  <a:cubicBezTo>
                    <a:pt x="7093" y="7243"/>
                    <a:pt x="6793" y="7519"/>
                    <a:pt x="6442" y="7720"/>
                  </a:cubicBezTo>
                  <a:lnTo>
                    <a:pt x="5765" y="7344"/>
                  </a:lnTo>
                  <a:cubicBezTo>
                    <a:pt x="5464" y="7494"/>
                    <a:pt x="5164" y="7594"/>
                    <a:pt x="4838" y="7644"/>
                  </a:cubicBezTo>
                  <a:lnTo>
                    <a:pt x="4512" y="8371"/>
                  </a:lnTo>
                  <a:cubicBezTo>
                    <a:pt x="4412" y="8371"/>
                    <a:pt x="4312" y="8371"/>
                    <a:pt x="4186" y="8371"/>
                  </a:cubicBezTo>
                  <a:cubicBezTo>
                    <a:pt x="3885" y="8371"/>
                    <a:pt x="3560" y="8346"/>
                    <a:pt x="3284" y="8271"/>
                  </a:cubicBezTo>
                  <a:lnTo>
                    <a:pt x="3058" y="7519"/>
                  </a:lnTo>
                  <a:cubicBezTo>
                    <a:pt x="2758" y="7419"/>
                    <a:pt x="2457" y="7268"/>
                    <a:pt x="2181" y="7093"/>
                  </a:cubicBezTo>
                  <a:lnTo>
                    <a:pt x="1454" y="7369"/>
                  </a:lnTo>
                  <a:cubicBezTo>
                    <a:pt x="1154" y="7093"/>
                    <a:pt x="878" y="6792"/>
                    <a:pt x="652" y="6441"/>
                  </a:cubicBezTo>
                  <a:lnTo>
                    <a:pt x="1028" y="5765"/>
                  </a:lnTo>
                  <a:cubicBezTo>
                    <a:pt x="878" y="5464"/>
                    <a:pt x="778" y="5163"/>
                    <a:pt x="728" y="4812"/>
                  </a:cubicBezTo>
                  <a:lnTo>
                    <a:pt x="26" y="4512"/>
                  </a:lnTo>
                  <a:cubicBezTo>
                    <a:pt x="1" y="4411"/>
                    <a:pt x="1" y="4286"/>
                    <a:pt x="1" y="4186"/>
                  </a:cubicBezTo>
                  <a:cubicBezTo>
                    <a:pt x="1" y="3860"/>
                    <a:pt x="26" y="3559"/>
                    <a:pt x="101" y="3258"/>
                  </a:cubicBezTo>
                  <a:lnTo>
                    <a:pt x="853" y="3058"/>
                  </a:lnTo>
                  <a:cubicBezTo>
                    <a:pt x="953" y="2757"/>
                    <a:pt x="1103" y="2456"/>
                    <a:pt x="1279" y="2181"/>
                  </a:cubicBezTo>
                  <a:lnTo>
                    <a:pt x="1003" y="1454"/>
                  </a:lnTo>
                  <a:cubicBezTo>
                    <a:pt x="1279" y="1153"/>
                    <a:pt x="1605" y="877"/>
                    <a:pt x="1956" y="652"/>
                  </a:cubicBezTo>
                  <a:lnTo>
                    <a:pt x="2632" y="1028"/>
                  </a:lnTo>
                  <a:cubicBezTo>
                    <a:pt x="2908" y="877"/>
                    <a:pt x="3234" y="777"/>
                    <a:pt x="3560" y="727"/>
                  </a:cubicBezTo>
                  <a:lnTo>
                    <a:pt x="3860" y="0"/>
                  </a:lnTo>
                  <a:cubicBezTo>
                    <a:pt x="3986" y="0"/>
                    <a:pt x="4086" y="0"/>
                    <a:pt x="4186" y="0"/>
                  </a:cubicBezTo>
                  <a:cubicBezTo>
                    <a:pt x="4512" y="0"/>
                    <a:pt x="4813" y="25"/>
                    <a:pt x="5114" y="100"/>
                  </a:cubicBezTo>
                  <a:lnTo>
                    <a:pt x="5314" y="852"/>
                  </a:lnTo>
                  <a:cubicBezTo>
                    <a:pt x="5640" y="953"/>
                    <a:pt x="5941" y="1103"/>
                    <a:pt x="6191" y="1278"/>
                  </a:cubicBezTo>
                  <a:lnTo>
                    <a:pt x="6918" y="1003"/>
                  </a:lnTo>
                  <a:cubicBezTo>
                    <a:pt x="7244" y="1278"/>
                    <a:pt x="7520" y="1604"/>
                    <a:pt x="7745" y="1955"/>
                  </a:cubicBezTo>
                  <a:lnTo>
                    <a:pt x="7344" y="2632"/>
                  </a:lnTo>
                  <a:cubicBezTo>
                    <a:pt x="7494" y="2907"/>
                    <a:pt x="7595" y="3233"/>
                    <a:pt x="7670" y="3559"/>
                  </a:cubicBezTo>
                  <a:lnTo>
                    <a:pt x="8372" y="3860"/>
                  </a:lnTo>
                  <a:cubicBezTo>
                    <a:pt x="8372" y="3985"/>
                    <a:pt x="8372" y="4085"/>
                    <a:pt x="8372" y="4186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431850" y="1262550"/>
              <a:ext cx="120325" cy="120325"/>
            </a:xfrm>
            <a:custGeom>
              <a:avLst/>
              <a:gdLst/>
              <a:ahLst/>
              <a:cxnLst/>
              <a:rect l="l" t="t" r="r" b="b"/>
              <a:pathLst>
                <a:path w="4813" h="4813" extrusionOk="0">
                  <a:moveTo>
                    <a:pt x="2406" y="1"/>
                  </a:moveTo>
                  <a:cubicBezTo>
                    <a:pt x="1078" y="1"/>
                    <a:pt x="0" y="1078"/>
                    <a:pt x="0" y="2407"/>
                  </a:cubicBezTo>
                  <a:cubicBezTo>
                    <a:pt x="0" y="3735"/>
                    <a:pt x="1078" y="4813"/>
                    <a:pt x="2406" y="4813"/>
                  </a:cubicBezTo>
                  <a:cubicBezTo>
                    <a:pt x="3735" y="4813"/>
                    <a:pt x="4812" y="3735"/>
                    <a:pt x="4812" y="2407"/>
                  </a:cubicBezTo>
                  <a:cubicBezTo>
                    <a:pt x="4812" y="1078"/>
                    <a:pt x="3735" y="1"/>
                    <a:pt x="24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451275" y="1281975"/>
              <a:ext cx="81475" cy="81475"/>
            </a:xfrm>
            <a:custGeom>
              <a:avLst/>
              <a:gdLst/>
              <a:ahLst/>
              <a:cxnLst/>
              <a:rect l="l" t="t" r="r" b="b"/>
              <a:pathLst>
                <a:path w="3259" h="3259" fill="none" extrusionOk="0">
                  <a:moveTo>
                    <a:pt x="3258" y="1630"/>
                  </a:moveTo>
                  <a:cubicBezTo>
                    <a:pt x="3258" y="2532"/>
                    <a:pt x="2531" y="3259"/>
                    <a:pt x="1629" y="3259"/>
                  </a:cubicBezTo>
                  <a:cubicBezTo>
                    <a:pt x="727" y="3259"/>
                    <a:pt x="0" y="2532"/>
                    <a:pt x="0" y="1630"/>
                  </a:cubicBezTo>
                  <a:cubicBezTo>
                    <a:pt x="0" y="727"/>
                    <a:pt x="727" y="1"/>
                    <a:pt x="1629" y="1"/>
                  </a:cubicBezTo>
                  <a:cubicBezTo>
                    <a:pt x="2531" y="1"/>
                    <a:pt x="3258" y="727"/>
                    <a:pt x="3258" y="1630"/>
                  </a:cubicBezTo>
                  <a:close/>
                </a:path>
              </a:pathLst>
            </a:custGeom>
            <a:solidFill>
              <a:srgbClr val="0F3570"/>
            </a:solidFill>
            <a:ln w="9525" cap="flat" cmpd="sng">
              <a:solidFill>
                <a:schemeClr val="dk2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5"/>
          <p:cNvGrpSpPr/>
          <p:nvPr/>
        </p:nvGrpSpPr>
        <p:grpSpPr>
          <a:xfrm flipH="1">
            <a:off x="-741540" y="-2483486"/>
            <a:ext cx="7884219" cy="3433770"/>
            <a:chOff x="24125" y="294775"/>
            <a:chExt cx="7767703" cy="3383025"/>
          </a:xfrm>
        </p:grpSpPr>
        <p:sp>
          <p:nvSpPr>
            <p:cNvPr id="276" name="Google Shape;276;p5"/>
            <p:cNvSpPr/>
            <p:nvPr/>
          </p:nvSpPr>
          <p:spPr>
            <a:xfrm>
              <a:off x="1686375" y="607200"/>
              <a:ext cx="142125" cy="129550"/>
            </a:xfrm>
            <a:custGeom>
              <a:avLst/>
              <a:gdLst/>
              <a:ahLst/>
              <a:cxnLst/>
              <a:rect l="l" t="t" r="r" b="b"/>
              <a:pathLst>
                <a:path w="5685" h="5182" extrusionOk="0">
                  <a:moveTo>
                    <a:pt x="2834" y="1"/>
                  </a:moveTo>
                  <a:cubicBezTo>
                    <a:pt x="2169" y="1"/>
                    <a:pt x="1507" y="252"/>
                    <a:pt x="1005" y="754"/>
                  </a:cubicBezTo>
                  <a:cubicBezTo>
                    <a:pt x="1" y="1781"/>
                    <a:pt x="1" y="3402"/>
                    <a:pt x="1005" y="4429"/>
                  </a:cubicBezTo>
                  <a:cubicBezTo>
                    <a:pt x="1507" y="4931"/>
                    <a:pt x="2169" y="5182"/>
                    <a:pt x="2834" y="5182"/>
                  </a:cubicBezTo>
                  <a:cubicBezTo>
                    <a:pt x="3499" y="5182"/>
                    <a:pt x="4166" y="4931"/>
                    <a:pt x="4680" y="4429"/>
                  </a:cubicBezTo>
                  <a:cubicBezTo>
                    <a:pt x="5684" y="3402"/>
                    <a:pt x="5684" y="1781"/>
                    <a:pt x="4680" y="754"/>
                  </a:cubicBezTo>
                  <a:cubicBezTo>
                    <a:pt x="4166" y="252"/>
                    <a:pt x="3499" y="1"/>
                    <a:pt x="28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66098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67216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68340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69459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70577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607" y="3721"/>
                  </a:lnTo>
                  <a:lnTo>
                    <a:pt x="5980" y="3721"/>
                  </a:lnTo>
                  <a:lnTo>
                    <a:pt x="239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71701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728200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2406525" y="1218350"/>
              <a:ext cx="5385303" cy="1110475"/>
            </a:xfrm>
            <a:custGeom>
              <a:avLst/>
              <a:gdLst/>
              <a:ahLst/>
              <a:cxnLst/>
              <a:rect l="l" t="t" r="r" b="b"/>
              <a:pathLst>
                <a:path w="206136" h="44419" extrusionOk="0">
                  <a:moveTo>
                    <a:pt x="183" y="0"/>
                  </a:moveTo>
                  <a:cubicBezTo>
                    <a:pt x="91" y="0"/>
                    <a:pt x="0" y="92"/>
                    <a:pt x="0" y="206"/>
                  </a:cubicBezTo>
                  <a:cubicBezTo>
                    <a:pt x="0" y="297"/>
                    <a:pt x="91" y="388"/>
                    <a:pt x="183" y="388"/>
                  </a:cubicBezTo>
                  <a:lnTo>
                    <a:pt x="31887" y="388"/>
                  </a:lnTo>
                  <a:lnTo>
                    <a:pt x="54507" y="23031"/>
                  </a:lnTo>
                  <a:lnTo>
                    <a:pt x="101870" y="23031"/>
                  </a:lnTo>
                  <a:lnTo>
                    <a:pt x="123257" y="44418"/>
                  </a:lnTo>
                  <a:lnTo>
                    <a:pt x="205930" y="44418"/>
                  </a:lnTo>
                  <a:cubicBezTo>
                    <a:pt x="206044" y="44418"/>
                    <a:pt x="206136" y="44327"/>
                    <a:pt x="206136" y="44213"/>
                  </a:cubicBezTo>
                  <a:cubicBezTo>
                    <a:pt x="206136" y="44122"/>
                    <a:pt x="206044" y="44030"/>
                    <a:pt x="205930" y="44030"/>
                  </a:cubicBezTo>
                  <a:lnTo>
                    <a:pt x="123417" y="44030"/>
                  </a:lnTo>
                  <a:lnTo>
                    <a:pt x="102029" y="22643"/>
                  </a:lnTo>
                  <a:lnTo>
                    <a:pt x="54667" y="22643"/>
                  </a:lnTo>
                  <a:lnTo>
                    <a:pt x="32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987925" y="355975"/>
              <a:ext cx="6210225" cy="1468400"/>
            </a:xfrm>
            <a:custGeom>
              <a:avLst/>
              <a:gdLst/>
              <a:ahLst/>
              <a:cxnLst/>
              <a:rect l="l" t="t" r="r" b="b"/>
              <a:pathLst>
                <a:path w="248409" h="58736" extrusionOk="0">
                  <a:moveTo>
                    <a:pt x="248203" y="1"/>
                  </a:moveTo>
                  <a:cubicBezTo>
                    <a:pt x="248151" y="1"/>
                    <a:pt x="248100" y="18"/>
                    <a:pt x="248066" y="52"/>
                  </a:cubicBezTo>
                  <a:lnTo>
                    <a:pt x="196663" y="51455"/>
                  </a:lnTo>
                  <a:lnTo>
                    <a:pt x="175778" y="51455"/>
                  </a:lnTo>
                  <a:lnTo>
                    <a:pt x="155760" y="31460"/>
                  </a:lnTo>
                  <a:lnTo>
                    <a:pt x="121112" y="31460"/>
                  </a:lnTo>
                  <a:lnTo>
                    <a:pt x="94200" y="58371"/>
                  </a:lnTo>
                  <a:lnTo>
                    <a:pt x="183" y="58371"/>
                  </a:lnTo>
                  <a:cubicBezTo>
                    <a:pt x="92" y="58371"/>
                    <a:pt x="0" y="58439"/>
                    <a:pt x="0" y="58553"/>
                  </a:cubicBezTo>
                  <a:cubicBezTo>
                    <a:pt x="0" y="58645"/>
                    <a:pt x="92" y="58736"/>
                    <a:pt x="183" y="58736"/>
                  </a:cubicBezTo>
                  <a:lnTo>
                    <a:pt x="94360" y="58736"/>
                  </a:lnTo>
                  <a:lnTo>
                    <a:pt x="121248" y="31848"/>
                  </a:lnTo>
                  <a:lnTo>
                    <a:pt x="155623" y="31848"/>
                  </a:lnTo>
                  <a:lnTo>
                    <a:pt x="175618" y="51843"/>
                  </a:lnTo>
                  <a:lnTo>
                    <a:pt x="196823" y="51843"/>
                  </a:lnTo>
                  <a:lnTo>
                    <a:pt x="248340" y="326"/>
                  </a:lnTo>
                  <a:cubicBezTo>
                    <a:pt x="248408" y="235"/>
                    <a:pt x="248408" y="121"/>
                    <a:pt x="248340" y="52"/>
                  </a:cubicBezTo>
                  <a:cubicBezTo>
                    <a:pt x="248306" y="18"/>
                    <a:pt x="248254" y="1"/>
                    <a:pt x="2482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265250" y="1389550"/>
              <a:ext cx="6299250" cy="1955000"/>
            </a:xfrm>
            <a:custGeom>
              <a:avLst/>
              <a:gdLst/>
              <a:ahLst/>
              <a:cxnLst/>
              <a:rect l="l" t="t" r="r" b="b"/>
              <a:pathLst>
                <a:path w="251970" h="78200" extrusionOk="0">
                  <a:moveTo>
                    <a:pt x="389" y="0"/>
                  </a:moveTo>
                  <a:cubicBezTo>
                    <a:pt x="160" y="0"/>
                    <a:pt x="1" y="183"/>
                    <a:pt x="1" y="388"/>
                  </a:cubicBezTo>
                  <a:cubicBezTo>
                    <a:pt x="1" y="593"/>
                    <a:pt x="160" y="776"/>
                    <a:pt x="389" y="776"/>
                  </a:cubicBezTo>
                  <a:lnTo>
                    <a:pt x="66217" y="776"/>
                  </a:lnTo>
                  <a:lnTo>
                    <a:pt x="89179" y="23738"/>
                  </a:lnTo>
                  <a:lnTo>
                    <a:pt x="125197" y="23738"/>
                  </a:lnTo>
                  <a:lnTo>
                    <a:pt x="179659" y="78199"/>
                  </a:lnTo>
                  <a:lnTo>
                    <a:pt x="251581" y="78199"/>
                  </a:lnTo>
                  <a:cubicBezTo>
                    <a:pt x="251787" y="78199"/>
                    <a:pt x="251969" y="78040"/>
                    <a:pt x="251969" y="77834"/>
                  </a:cubicBezTo>
                  <a:cubicBezTo>
                    <a:pt x="251969" y="77606"/>
                    <a:pt x="251787" y="77446"/>
                    <a:pt x="251581" y="77446"/>
                  </a:cubicBezTo>
                  <a:lnTo>
                    <a:pt x="179978" y="77446"/>
                  </a:lnTo>
                  <a:lnTo>
                    <a:pt x="125517" y="22962"/>
                  </a:lnTo>
                  <a:lnTo>
                    <a:pt x="89499" y="22962"/>
                  </a:lnTo>
                  <a:lnTo>
                    <a:pt x="66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1631600" y="1974425"/>
              <a:ext cx="6160000" cy="1095650"/>
            </a:xfrm>
            <a:custGeom>
              <a:avLst/>
              <a:gdLst/>
              <a:ahLst/>
              <a:cxnLst/>
              <a:rect l="l" t="t" r="r" b="b"/>
              <a:pathLst>
                <a:path w="246400" h="43826" extrusionOk="0">
                  <a:moveTo>
                    <a:pt x="183" y="1"/>
                  </a:moveTo>
                  <a:cubicBezTo>
                    <a:pt x="69" y="1"/>
                    <a:pt x="0" y="92"/>
                    <a:pt x="0" y="206"/>
                  </a:cubicBezTo>
                  <a:cubicBezTo>
                    <a:pt x="0" y="298"/>
                    <a:pt x="69" y="389"/>
                    <a:pt x="183" y="389"/>
                  </a:cubicBezTo>
                  <a:lnTo>
                    <a:pt x="61286" y="389"/>
                  </a:lnTo>
                  <a:lnTo>
                    <a:pt x="104723" y="43825"/>
                  </a:lnTo>
                  <a:lnTo>
                    <a:pt x="165210" y="43825"/>
                  </a:lnTo>
                  <a:lnTo>
                    <a:pt x="207414" y="1599"/>
                  </a:lnTo>
                  <a:lnTo>
                    <a:pt x="246217" y="1599"/>
                  </a:lnTo>
                  <a:cubicBezTo>
                    <a:pt x="246308" y="1599"/>
                    <a:pt x="246400" y="1507"/>
                    <a:pt x="246400" y="1416"/>
                  </a:cubicBezTo>
                  <a:cubicBezTo>
                    <a:pt x="246400" y="1302"/>
                    <a:pt x="246308" y="1233"/>
                    <a:pt x="246217" y="1233"/>
                  </a:cubicBezTo>
                  <a:lnTo>
                    <a:pt x="207254" y="1233"/>
                  </a:lnTo>
                  <a:lnTo>
                    <a:pt x="165050" y="43437"/>
                  </a:lnTo>
                  <a:lnTo>
                    <a:pt x="104883" y="43437"/>
                  </a:lnTo>
                  <a:lnTo>
                    <a:pt x="614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1978550" y="331575"/>
              <a:ext cx="4691750" cy="1289675"/>
            </a:xfrm>
            <a:custGeom>
              <a:avLst/>
              <a:gdLst/>
              <a:ahLst/>
              <a:cxnLst/>
              <a:rect l="l" t="t" r="r" b="b"/>
              <a:pathLst>
                <a:path w="187670" h="51587" extrusionOk="0">
                  <a:moveTo>
                    <a:pt x="187453" y="1"/>
                  </a:moveTo>
                  <a:cubicBezTo>
                    <a:pt x="187407" y="1"/>
                    <a:pt x="187362" y="24"/>
                    <a:pt x="187327" y="69"/>
                  </a:cubicBezTo>
                  <a:lnTo>
                    <a:pt x="143594" y="43780"/>
                  </a:lnTo>
                  <a:lnTo>
                    <a:pt x="103992" y="43780"/>
                  </a:lnTo>
                  <a:lnTo>
                    <a:pt x="87444" y="27232"/>
                  </a:lnTo>
                  <a:lnTo>
                    <a:pt x="46838" y="27232"/>
                  </a:lnTo>
                  <a:lnTo>
                    <a:pt x="22871" y="51198"/>
                  </a:lnTo>
                  <a:lnTo>
                    <a:pt x="183" y="51198"/>
                  </a:lnTo>
                  <a:cubicBezTo>
                    <a:pt x="91" y="51198"/>
                    <a:pt x="0" y="51289"/>
                    <a:pt x="0" y="51403"/>
                  </a:cubicBezTo>
                  <a:cubicBezTo>
                    <a:pt x="0" y="51495"/>
                    <a:pt x="91" y="51586"/>
                    <a:pt x="183" y="51586"/>
                  </a:cubicBezTo>
                  <a:lnTo>
                    <a:pt x="23031" y="51586"/>
                  </a:lnTo>
                  <a:lnTo>
                    <a:pt x="46997" y="27620"/>
                  </a:lnTo>
                  <a:lnTo>
                    <a:pt x="87284" y="27620"/>
                  </a:lnTo>
                  <a:lnTo>
                    <a:pt x="103833" y="44168"/>
                  </a:lnTo>
                  <a:lnTo>
                    <a:pt x="143754" y="44168"/>
                  </a:lnTo>
                  <a:lnTo>
                    <a:pt x="187579" y="321"/>
                  </a:lnTo>
                  <a:cubicBezTo>
                    <a:pt x="187670" y="252"/>
                    <a:pt x="187670" y="138"/>
                    <a:pt x="187579" y="69"/>
                  </a:cubicBezTo>
                  <a:cubicBezTo>
                    <a:pt x="187544" y="24"/>
                    <a:pt x="187499" y="1"/>
                    <a:pt x="1874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937150" y="2104550"/>
              <a:ext cx="6622775" cy="1510475"/>
            </a:xfrm>
            <a:custGeom>
              <a:avLst/>
              <a:gdLst/>
              <a:ahLst/>
              <a:cxnLst/>
              <a:rect l="l" t="t" r="r" b="b"/>
              <a:pathLst>
                <a:path w="264911" h="60419" extrusionOk="0">
                  <a:moveTo>
                    <a:pt x="183" y="0"/>
                  </a:moveTo>
                  <a:cubicBezTo>
                    <a:pt x="91" y="0"/>
                    <a:pt x="0" y="69"/>
                    <a:pt x="0" y="183"/>
                  </a:cubicBezTo>
                  <a:cubicBezTo>
                    <a:pt x="0" y="297"/>
                    <a:pt x="91" y="365"/>
                    <a:pt x="183" y="365"/>
                  </a:cubicBezTo>
                  <a:lnTo>
                    <a:pt x="57177" y="365"/>
                  </a:lnTo>
                  <a:lnTo>
                    <a:pt x="70941" y="14129"/>
                  </a:lnTo>
                  <a:lnTo>
                    <a:pt x="129214" y="14129"/>
                  </a:lnTo>
                  <a:lnTo>
                    <a:pt x="175504" y="60419"/>
                  </a:lnTo>
                  <a:lnTo>
                    <a:pt x="203419" y="60419"/>
                  </a:lnTo>
                  <a:lnTo>
                    <a:pt x="232316" y="31499"/>
                  </a:lnTo>
                  <a:lnTo>
                    <a:pt x="264705" y="31499"/>
                  </a:lnTo>
                  <a:cubicBezTo>
                    <a:pt x="264819" y="31499"/>
                    <a:pt x="264911" y="31430"/>
                    <a:pt x="264911" y="31316"/>
                  </a:cubicBezTo>
                  <a:cubicBezTo>
                    <a:pt x="264911" y="31225"/>
                    <a:pt x="264819" y="31134"/>
                    <a:pt x="264705" y="31134"/>
                  </a:cubicBezTo>
                  <a:lnTo>
                    <a:pt x="232156" y="31134"/>
                  </a:lnTo>
                  <a:lnTo>
                    <a:pt x="203259" y="60031"/>
                  </a:lnTo>
                  <a:lnTo>
                    <a:pt x="175664" y="60031"/>
                  </a:lnTo>
                  <a:lnTo>
                    <a:pt x="129374" y="13764"/>
                  </a:lnTo>
                  <a:lnTo>
                    <a:pt x="71101" y="13764"/>
                  </a:lnTo>
                  <a:lnTo>
                    <a:pt x="57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1664700" y="294775"/>
              <a:ext cx="3135650" cy="766675"/>
            </a:xfrm>
            <a:custGeom>
              <a:avLst/>
              <a:gdLst/>
              <a:ahLst/>
              <a:cxnLst/>
              <a:rect l="l" t="t" r="r" b="b"/>
              <a:pathLst>
                <a:path w="125426" h="30667" extrusionOk="0">
                  <a:moveTo>
                    <a:pt x="125014" y="1"/>
                  </a:moveTo>
                  <a:cubicBezTo>
                    <a:pt x="124917" y="1"/>
                    <a:pt x="124820" y="35"/>
                    <a:pt x="124741" y="103"/>
                  </a:cubicBezTo>
                  <a:lnTo>
                    <a:pt x="111936" y="12931"/>
                  </a:lnTo>
                  <a:lnTo>
                    <a:pt x="47020" y="12931"/>
                  </a:lnTo>
                  <a:lnTo>
                    <a:pt x="30016" y="29913"/>
                  </a:lnTo>
                  <a:lnTo>
                    <a:pt x="388" y="29913"/>
                  </a:lnTo>
                  <a:cubicBezTo>
                    <a:pt x="160" y="29913"/>
                    <a:pt x="0" y="30073"/>
                    <a:pt x="0" y="30301"/>
                  </a:cubicBezTo>
                  <a:cubicBezTo>
                    <a:pt x="0" y="30507"/>
                    <a:pt x="160" y="30666"/>
                    <a:pt x="388" y="30666"/>
                  </a:cubicBezTo>
                  <a:lnTo>
                    <a:pt x="30335" y="30666"/>
                  </a:lnTo>
                  <a:lnTo>
                    <a:pt x="47340" y="13685"/>
                  </a:lnTo>
                  <a:lnTo>
                    <a:pt x="112255" y="13685"/>
                  </a:lnTo>
                  <a:lnTo>
                    <a:pt x="125288" y="651"/>
                  </a:lnTo>
                  <a:cubicBezTo>
                    <a:pt x="125425" y="514"/>
                    <a:pt x="125425" y="263"/>
                    <a:pt x="125288" y="103"/>
                  </a:cubicBezTo>
                  <a:cubicBezTo>
                    <a:pt x="125208" y="35"/>
                    <a:pt x="125111" y="1"/>
                    <a:pt x="12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100600" y="2193550"/>
              <a:ext cx="3410675" cy="530725"/>
            </a:xfrm>
            <a:custGeom>
              <a:avLst/>
              <a:gdLst/>
              <a:ahLst/>
              <a:cxnLst/>
              <a:rect l="l" t="t" r="r" b="b"/>
              <a:pathLst>
                <a:path w="136427" h="21229" extrusionOk="0">
                  <a:moveTo>
                    <a:pt x="20748" y="1"/>
                  </a:moveTo>
                  <a:lnTo>
                    <a:pt x="160" y="20589"/>
                  </a:lnTo>
                  <a:cubicBezTo>
                    <a:pt x="0" y="20726"/>
                    <a:pt x="0" y="20977"/>
                    <a:pt x="160" y="21114"/>
                  </a:cubicBezTo>
                  <a:cubicBezTo>
                    <a:pt x="228" y="21205"/>
                    <a:pt x="342" y="21228"/>
                    <a:pt x="434" y="21228"/>
                  </a:cubicBezTo>
                  <a:cubicBezTo>
                    <a:pt x="525" y="21228"/>
                    <a:pt x="616" y="21205"/>
                    <a:pt x="708" y="21114"/>
                  </a:cubicBezTo>
                  <a:lnTo>
                    <a:pt x="21045" y="777"/>
                  </a:lnTo>
                  <a:lnTo>
                    <a:pt x="85390" y="777"/>
                  </a:lnTo>
                  <a:lnTo>
                    <a:pt x="103307" y="18672"/>
                  </a:lnTo>
                  <a:lnTo>
                    <a:pt x="136039" y="18672"/>
                  </a:lnTo>
                  <a:cubicBezTo>
                    <a:pt x="136267" y="18672"/>
                    <a:pt x="136427" y="18512"/>
                    <a:pt x="136427" y="18307"/>
                  </a:cubicBezTo>
                  <a:cubicBezTo>
                    <a:pt x="136427" y="18078"/>
                    <a:pt x="136267" y="17919"/>
                    <a:pt x="136039" y="17919"/>
                  </a:cubicBezTo>
                  <a:lnTo>
                    <a:pt x="103627" y="17919"/>
                  </a:lnTo>
                  <a:lnTo>
                    <a:pt x="857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106300" y="832600"/>
              <a:ext cx="2024625" cy="395475"/>
            </a:xfrm>
            <a:custGeom>
              <a:avLst/>
              <a:gdLst/>
              <a:ahLst/>
              <a:cxnLst/>
              <a:rect l="l" t="t" r="r" b="b"/>
              <a:pathLst>
                <a:path w="80985" h="15819" extrusionOk="0">
                  <a:moveTo>
                    <a:pt x="206" y="1"/>
                  </a:moveTo>
                  <a:cubicBezTo>
                    <a:pt x="92" y="1"/>
                    <a:pt x="0" y="92"/>
                    <a:pt x="0" y="183"/>
                  </a:cubicBezTo>
                  <a:cubicBezTo>
                    <a:pt x="0" y="297"/>
                    <a:pt x="92" y="389"/>
                    <a:pt x="206" y="389"/>
                  </a:cubicBezTo>
                  <a:lnTo>
                    <a:pt x="37297" y="389"/>
                  </a:lnTo>
                  <a:lnTo>
                    <a:pt x="52750" y="15818"/>
                  </a:lnTo>
                  <a:lnTo>
                    <a:pt x="80779" y="15818"/>
                  </a:lnTo>
                  <a:cubicBezTo>
                    <a:pt x="80893" y="15818"/>
                    <a:pt x="80985" y="15727"/>
                    <a:pt x="80985" y="15636"/>
                  </a:cubicBezTo>
                  <a:cubicBezTo>
                    <a:pt x="80985" y="15522"/>
                    <a:pt x="80893" y="15430"/>
                    <a:pt x="80779" y="15430"/>
                  </a:cubicBezTo>
                  <a:lnTo>
                    <a:pt x="52909" y="15430"/>
                  </a:lnTo>
                  <a:lnTo>
                    <a:pt x="374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24125" y="1108225"/>
              <a:ext cx="1654850" cy="513025"/>
            </a:xfrm>
            <a:custGeom>
              <a:avLst/>
              <a:gdLst/>
              <a:ahLst/>
              <a:cxnLst/>
              <a:rect l="l" t="t" r="r" b="b"/>
              <a:pathLst>
                <a:path w="66194" h="20521" extrusionOk="0">
                  <a:moveTo>
                    <a:pt x="183" y="0"/>
                  </a:moveTo>
                  <a:cubicBezTo>
                    <a:pt x="92" y="0"/>
                    <a:pt x="1" y="91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5245" y="388"/>
                  </a:lnTo>
                  <a:lnTo>
                    <a:pt x="45377" y="20520"/>
                  </a:lnTo>
                  <a:lnTo>
                    <a:pt x="66011" y="20520"/>
                  </a:lnTo>
                  <a:cubicBezTo>
                    <a:pt x="66103" y="20520"/>
                    <a:pt x="66194" y="20429"/>
                    <a:pt x="66194" y="20337"/>
                  </a:cubicBezTo>
                  <a:cubicBezTo>
                    <a:pt x="66194" y="20223"/>
                    <a:pt x="66103" y="20132"/>
                    <a:pt x="66011" y="20132"/>
                  </a:cubicBezTo>
                  <a:lnTo>
                    <a:pt x="45537" y="20132"/>
                  </a:lnTo>
                  <a:lnTo>
                    <a:pt x="25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24125" y="1371850"/>
              <a:ext cx="979225" cy="451975"/>
            </a:xfrm>
            <a:custGeom>
              <a:avLst/>
              <a:gdLst/>
              <a:ahLst/>
              <a:cxnLst/>
              <a:rect l="l" t="t" r="r" b="b"/>
              <a:pathLst>
                <a:path w="39169" h="18079" extrusionOk="0">
                  <a:moveTo>
                    <a:pt x="183" y="0"/>
                  </a:moveTo>
                  <a:cubicBezTo>
                    <a:pt x="92" y="0"/>
                    <a:pt x="1" y="92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1182" y="388"/>
                  </a:lnTo>
                  <a:lnTo>
                    <a:pt x="38826" y="18010"/>
                  </a:lnTo>
                  <a:cubicBezTo>
                    <a:pt x="38849" y="18055"/>
                    <a:pt x="38895" y="18078"/>
                    <a:pt x="38940" y="18078"/>
                  </a:cubicBezTo>
                  <a:cubicBezTo>
                    <a:pt x="39009" y="18078"/>
                    <a:pt x="39055" y="18055"/>
                    <a:pt x="39077" y="18010"/>
                  </a:cubicBezTo>
                  <a:cubicBezTo>
                    <a:pt x="39169" y="17941"/>
                    <a:pt x="39169" y="17827"/>
                    <a:pt x="39077" y="17736"/>
                  </a:cubicBezTo>
                  <a:lnTo>
                    <a:pt x="213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5585500" y="1408375"/>
              <a:ext cx="1529900" cy="580350"/>
            </a:xfrm>
            <a:custGeom>
              <a:avLst/>
              <a:gdLst/>
              <a:ahLst/>
              <a:cxnLst/>
              <a:rect l="l" t="t" r="r" b="b"/>
              <a:pathLst>
                <a:path w="61196" h="23214" extrusionOk="0">
                  <a:moveTo>
                    <a:pt x="49121" y="0"/>
                  </a:moveTo>
                  <a:lnTo>
                    <a:pt x="26661" y="22460"/>
                  </a:lnTo>
                  <a:lnTo>
                    <a:pt x="389" y="22460"/>
                  </a:lnTo>
                  <a:cubicBezTo>
                    <a:pt x="161" y="22460"/>
                    <a:pt x="1" y="22620"/>
                    <a:pt x="1" y="22848"/>
                  </a:cubicBezTo>
                  <a:cubicBezTo>
                    <a:pt x="1" y="23054"/>
                    <a:pt x="161" y="23214"/>
                    <a:pt x="389" y="23214"/>
                  </a:cubicBezTo>
                  <a:lnTo>
                    <a:pt x="26980" y="23214"/>
                  </a:lnTo>
                  <a:lnTo>
                    <a:pt x="49441" y="776"/>
                  </a:lnTo>
                  <a:lnTo>
                    <a:pt x="60808" y="776"/>
                  </a:lnTo>
                  <a:cubicBezTo>
                    <a:pt x="61013" y="776"/>
                    <a:pt x="61196" y="594"/>
                    <a:pt x="61196" y="388"/>
                  </a:cubicBezTo>
                  <a:cubicBezTo>
                    <a:pt x="61196" y="183"/>
                    <a:pt x="61013" y="0"/>
                    <a:pt x="60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5953000" y="35431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5022" y="1416"/>
                    <a:pt x="5022" y="2694"/>
                  </a:cubicBezTo>
                  <a:cubicBezTo>
                    <a:pt x="5022" y="3949"/>
                    <a:pt x="3972" y="4999"/>
                    <a:pt x="2694" y="4999"/>
                  </a:cubicBezTo>
                  <a:cubicBezTo>
                    <a:pt x="1416" y="4999"/>
                    <a:pt x="388" y="3949"/>
                    <a:pt x="388" y="2694"/>
                  </a:cubicBezTo>
                  <a:cubicBezTo>
                    <a:pt x="388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187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187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976400" y="356650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58"/>
                  </a:cubicBezTo>
                  <a:cubicBezTo>
                    <a:pt x="0" y="2717"/>
                    <a:pt x="799" y="3493"/>
                    <a:pt x="1758" y="3493"/>
                  </a:cubicBezTo>
                  <a:cubicBezTo>
                    <a:pt x="2739" y="3493"/>
                    <a:pt x="3515" y="2717"/>
                    <a:pt x="3515" y="1758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421175" y="22563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2"/>
                    <a:pt x="3972" y="5022"/>
                    <a:pt x="2694" y="5022"/>
                  </a:cubicBezTo>
                  <a:cubicBezTo>
                    <a:pt x="1415" y="5022"/>
                    <a:pt x="365" y="3972"/>
                    <a:pt x="365" y="2694"/>
                  </a:cubicBezTo>
                  <a:cubicBezTo>
                    <a:pt x="365" y="1416"/>
                    <a:pt x="1415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44575" y="22797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0"/>
                  </a:moveTo>
                  <a:cubicBezTo>
                    <a:pt x="776" y="0"/>
                    <a:pt x="0" y="799"/>
                    <a:pt x="0" y="1758"/>
                  </a:cubicBezTo>
                  <a:cubicBezTo>
                    <a:pt x="0" y="2739"/>
                    <a:pt x="776" y="3516"/>
                    <a:pt x="1758" y="3516"/>
                  </a:cubicBezTo>
                  <a:cubicBezTo>
                    <a:pt x="2716" y="3516"/>
                    <a:pt x="3515" y="2739"/>
                    <a:pt x="3515" y="1758"/>
                  </a:cubicBezTo>
                  <a:cubicBezTo>
                    <a:pt x="3515" y="799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459400" y="19122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482800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99" y="1"/>
                    <a:pt x="0" y="777"/>
                    <a:pt x="0" y="1758"/>
                  </a:cubicBezTo>
                  <a:cubicBezTo>
                    <a:pt x="0" y="2717"/>
                    <a:pt x="799" y="3516"/>
                    <a:pt x="1758" y="3516"/>
                  </a:cubicBezTo>
                  <a:cubicBezTo>
                    <a:pt x="2739" y="3516"/>
                    <a:pt x="3515" y="2717"/>
                    <a:pt x="3515" y="1758"/>
                  </a:cubicBezTo>
                  <a:cubicBezTo>
                    <a:pt x="3515" y="777"/>
                    <a:pt x="2739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4736975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7" y="1"/>
                    <a:pt x="1" y="777"/>
                    <a:pt x="1" y="1758"/>
                  </a:cubicBezTo>
                  <a:cubicBezTo>
                    <a:pt x="1" y="2717"/>
                    <a:pt x="777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7044625" y="263295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35"/>
                  </a:cubicBezTo>
                  <a:cubicBezTo>
                    <a:pt x="0" y="2716"/>
                    <a:pt x="799" y="3493"/>
                    <a:pt x="1758" y="3493"/>
                  </a:cubicBezTo>
                  <a:cubicBezTo>
                    <a:pt x="2739" y="3493"/>
                    <a:pt x="3515" y="2716"/>
                    <a:pt x="3515" y="1735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4222850" y="1085400"/>
              <a:ext cx="134675" cy="134675"/>
            </a:xfrm>
            <a:custGeom>
              <a:avLst/>
              <a:gdLst/>
              <a:ahLst/>
              <a:cxnLst/>
              <a:rect l="l" t="t" r="r" b="b"/>
              <a:pathLst>
                <a:path w="5387" h="5387" extrusionOk="0">
                  <a:moveTo>
                    <a:pt x="2694" y="388"/>
                  </a:moveTo>
                  <a:cubicBezTo>
                    <a:pt x="3972" y="388"/>
                    <a:pt x="5022" y="1415"/>
                    <a:pt x="5022" y="2694"/>
                  </a:cubicBezTo>
                  <a:cubicBezTo>
                    <a:pt x="5022" y="3972"/>
                    <a:pt x="3972" y="4999"/>
                    <a:pt x="2694" y="4999"/>
                  </a:cubicBezTo>
                  <a:cubicBezTo>
                    <a:pt x="1415" y="4999"/>
                    <a:pt x="388" y="3972"/>
                    <a:pt x="388" y="2694"/>
                  </a:cubicBezTo>
                  <a:cubicBezTo>
                    <a:pt x="388" y="1415"/>
                    <a:pt x="1415" y="388"/>
                    <a:pt x="2694" y="388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7"/>
                    <a:pt x="1210" y="5387"/>
                    <a:pt x="2694" y="5387"/>
                  </a:cubicBezTo>
                  <a:cubicBezTo>
                    <a:pt x="4177" y="5387"/>
                    <a:pt x="5387" y="4177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4246800" y="1108775"/>
              <a:ext cx="87350" cy="87925"/>
            </a:xfrm>
            <a:custGeom>
              <a:avLst/>
              <a:gdLst/>
              <a:ahLst/>
              <a:cxnLst/>
              <a:rect l="l" t="t" r="r" b="b"/>
              <a:pathLst>
                <a:path w="3494" h="3517" extrusionOk="0">
                  <a:moveTo>
                    <a:pt x="1736" y="1"/>
                  </a:moveTo>
                  <a:cubicBezTo>
                    <a:pt x="777" y="1"/>
                    <a:pt x="1" y="800"/>
                    <a:pt x="1" y="1759"/>
                  </a:cubicBezTo>
                  <a:cubicBezTo>
                    <a:pt x="1" y="2717"/>
                    <a:pt x="777" y="3516"/>
                    <a:pt x="1736" y="3516"/>
                  </a:cubicBezTo>
                  <a:cubicBezTo>
                    <a:pt x="2717" y="3516"/>
                    <a:pt x="3493" y="2717"/>
                    <a:pt x="3493" y="1759"/>
                  </a:cubicBezTo>
                  <a:cubicBezTo>
                    <a:pt x="3493" y="800"/>
                    <a:pt x="2717" y="1"/>
                    <a:pt x="1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3502700" y="25850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3526100" y="2608400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6" y="1"/>
                    <a:pt x="0" y="777"/>
                    <a:pt x="0" y="1758"/>
                  </a:cubicBezTo>
                  <a:cubicBezTo>
                    <a:pt x="0" y="2717"/>
                    <a:pt x="776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2281550" y="115615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2"/>
                    <a:pt x="3972" y="4999"/>
                    <a:pt x="2694" y="4999"/>
                  </a:cubicBezTo>
                  <a:cubicBezTo>
                    <a:pt x="1416" y="4999"/>
                    <a:pt x="366" y="3972"/>
                    <a:pt x="366" y="2694"/>
                  </a:cubicBezTo>
                  <a:cubicBezTo>
                    <a:pt x="366" y="1416"/>
                    <a:pt x="1416" y="366"/>
                    <a:pt x="2694" y="366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2304950" y="1179550"/>
              <a:ext cx="87325" cy="87900"/>
            </a:xfrm>
            <a:custGeom>
              <a:avLst/>
              <a:gdLst/>
              <a:ahLst/>
              <a:cxnLst/>
              <a:rect l="l" t="t" r="r" b="b"/>
              <a:pathLst>
                <a:path w="3493" h="3516" extrusionOk="0">
                  <a:moveTo>
                    <a:pt x="1758" y="0"/>
                  </a:moveTo>
                  <a:cubicBezTo>
                    <a:pt x="776" y="0"/>
                    <a:pt x="0" y="776"/>
                    <a:pt x="0" y="1758"/>
                  </a:cubicBezTo>
                  <a:cubicBezTo>
                    <a:pt x="0" y="2717"/>
                    <a:pt x="776" y="3515"/>
                    <a:pt x="1758" y="3515"/>
                  </a:cubicBezTo>
                  <a:cubicBezTo>
                    <a:pt x="2716" y="3515"/>
                    <a:pt x="3493" y="2717"/>
                    <a:pt x="3493" y="1758"/>
                  </a:cubicBezTo>
                  <a:cubicBezTo>
                    <a:pt x="3493" y="776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1577950" y="1004925"/>
              <a:ext cx="94750" cy="94750"/>
            </a:xfrm>
            <a:custGeom>
              <a:avLst/>
              <a:gdLst/>
              <a:ahLst/>
              <a:cxnLst/>
              <a:rect l="l" t="t" r="r" b="b"/>
              <a:pathLst>
                <a:path w="3790" h="3790" extrusionOk="0">
                  <a:moveTo>
                    <a:pt x="1895" y="366"/>
                  </a:moveTo>
                  <a:cubicBezTo>
                    <a:pt x="2717" y="366"/>
                    <a:pt x="3402" y="1051"/>
                    <a:pt x="3402" y="1895"/>
                  </a:cubicBezTo>
                  <a:cubicBezTo>
                    <a:pt x="3402" y="2717"/>
                    <a:pt x="2717" y="3402"/>
                    <a:pt x="1895" y="3402"/>
                  </a:cubicBezTo>
                  <a:cubicBezTo>
                    <a:pt x="1051" y="3402"/>
                    <a:pt x="366" y="2717"/>
                    <a:pt x="366" y="1895"/>
                  </a:cubicBezTo>
                  <a:cubicBezTo>
                    <a:pt x="366" y="1051"/>
                    <a:pt x="1051" y="366"/>
                    <a:pt x="1895" y="366"/>
                  </a:cubicBezTo>
                  <a:close/>
                  <a:moveTo>
                    <a:pt x="1895" y="1"/>
                  </a:moveTo>
                  <a:cubicBezTo>
                    <a:pt x="845" y="1"/>
                    <a:pt x="1" y="845"/>
                    <a:pt x="1" y="1895"/>
                  </a:cubicBezTo>
                  <a:cubicBezTo>
                    <a:pt x="1" y="2922"/>
                    <a:pt x="845" y="3790"/>
                    <a:pt x="1895" y="3790"/>
                  </a:cubicBezTo>
                  <a:cubicBezTo>
                    <a:pt x="2922" y="3790"/>
                    <a:pt x="3790" y="2922"/>
                    <a:pt x="3790" y="1895"/>
                  </a:cubicBezTo>
                  <a:cubicBezTo>
                    <a:pt x="3790" y="845"/>
                    <a:pt x="2922" y="1"/>
                    <a:pt x="1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1595075" y="1022050"/>
              <a:ext cx="59950" cy="59950"/>
            </a:xfrm>
            <a:custGeom>
              <a:avLst/>
              <a:gdLst/>
              <a:ahLst/>
              <a:cxnLst/>
              <a:rect l="l" t="t" r="r" b="b"/>
              <a:pathLst>
                <a:path w="2398" h="2398" extrusionOk="0">
                  <a:moveTo>
                    <a:pt x="1210" y="1"/>
                  </a:moveTo>
                  <a:cubicBezTo>
                    <a:pt x="548" y="1"/>
                    <a:pt x="1" y="548"/>
                    <a:pt x="1" y="1210"/>
                  </a:cubicBezTo>
                  <a:cubicBezTo>
                    <a:pt x="1" y="1872"/>
                    <a:pt x="548" y="2397"/>
                    <a:pt x="1210" y="2397"/>
                  </a:cubicBezTo>
                  <a:cubicBezTo>
                    <a:pt x="1872" y="2397"/>
                    <a:pt x="2397" y="1872"/>
                    <a:pt x="2397" y="1210"/>
                  </a:cubicBezTo>
                  <a:cubicBezTo>
                    <a:pt x="2397" y="548"/>
                    <a:pt x="1872" y="1"/>
                    <a:pt x="12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2892125" y="11704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310" y="4246"/>
                    <a:pt x="4246" y="3287"/>
                    <a:pt x="4246" y="2123"/>
                  </a:cubicBezTo>
                  <a:cubicBezTo>
                    <a:pt x="4246" y="936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004675" y="136615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36" y="0"/>
                    <a:pt x="0" y="959"/>
                    <a:pt x="0" y="2123"/>
                  </a:cubicBezTo>
                  <a:cubicBezTo>
                    <a:pt x="0" y="3310"/>
                    <a:pt x="936" y="4246"/>
                    <a:pt x="2123" y="4246"/>
                  </a:cubicBezTo>
                  <a:cubicBezTo>
                    <a:pt x="3287" y="4246"/>
                    <a:pt x="4246" y="3310"/>
                    <a:pt x="4246" y="2123"/>
                  </a:cubicBezTo>
                  <a:cubicBezTo>
                    <a:pt x="4246" y="959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6446600" y="227060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59"/>
                    <a:pt x="0" y="2123"/>
                  </a:cubicBezTo>
                  <a:cubicBezTo>
                    <a:pt x="0" y="3310"/>
                    <a:pt x="959" y="4246"/>
                    <a:pt x="2123" y="4246"/>
                  </a:cubicBezTo>
                  <a:cubicBezTo>
                    <a:pt x="3310" y="4246"/>
                    <a:pt x="4246" y="3310"/>
                    <a:pt x="4246" y="2123"/>
                  </a:cubicBezTo>
                  <a:cubicBezTo>
                    <a:pt x="4246" y="959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6258275" y="3300575"/>
              <a:ext cx="69650" cy="69650"/>
            </a:xfrm>
            <a:custGeom>
              <a:avLst/>
              <a:gdLst/>
              <a:ahLst/>
              <a:cxnLst/>
              <a:rect l="l" t="t" r="r" b="b"/>
              <a:pathLst>
                <a:path w="2786" h="2786" extrusionOk="0">
                  <a:moveTo>
                    <a:pt x="1393" y="1"/>
                  </a:moveTo>
                  <a:cubicBezTo>
                    <a:pt x="617" y="1"/>
                    <a:pt x="1" y="617"/>
                    <a:pt x="1" y="1393"/>
                  </a:cubicBezTo>
                  <a:cubicBezTo>
                    <a:pt x="1" y="2146"/>
                    <a:pt x="617" y="2786"/>
                    <a:pt x="1393" y="2786"/>
                  </a:cubicBezTo>
                  <a:cubicBezTo>
                    <a:pt x="2169" y="2786"/>
                    <a:pt x="2786" y="2146"/>
                    <a:pt x="2786" y="1393"/>
                  </a:cubicBezTo>
                  <a:cubicBezTo>
                    <a:pt x="2786" y="617"/>
                    <a:pt x="2169" y="1"/>
                    <a:pt x="13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4746100" y="3030675"/>
              <a:ext cx="69650" cy="69075"/>
            </a:xfrm>
            <a:custGeom>
              <a:avLst/>
              <a:gdLst/>
              <a:ahLst/>
              <a:cxnLst/>
              <a:rect l="l" t="t" r="r" b="b"/>
              <a:pathLst>
                <a:path w="2786" h="2763" extrusionOk="0">
                  <a:moveTo>
                    <a:pt x="1393" y="0"/>
                  </a:moveTo>
                  <a:cubicBezTo>
                    <a:pt x="617" y="0"/>
                    <a:pt x="1" y="617"/>
                    <a:pt x="1" y="1393"/>
                  </a:cubicBezTo>
                  <a:cubicBezTo>
                    <a:pt x="1" y="2146"/>
                    <a:pt x="617" y="2762"/>
                    <a:pt x="1393" y="2762"/>
                  </a:cubicBezTo>
                  <a:cubicBezTo>
                    <a:pt x="2169" y="2762"/>
                    <a:pt x="2786" y="2146"/>
                    <a:pt x="2786" y="1393"/>
                  </a:cubicBezTo>
                  <a:cubicBezTo>
                    <a:pt x="2786" y="617"/>
                    <a:pt x="2169" y="0"/>
                    <a:pt x="13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111875" y="1378700"/>
              <a:ext cx="106175" cy="106150"/>
            </a:xfrm>
            <a:custGeom>
              <a:avLst/>
              <a:gdLst/>
              <a:ahLst/>
              <a:cxnLst/>
              <a:rect l="l" t="t" r="r" b="b"/>
              <a:pathLst>
                <a:path w="4247" h="4246" extrusionOk="0">
                  <a:moveTo>
                    <a:pt x="2124" y="0"/>
                  </a:moveTo>
                  <a:cubicBezTo>
                    <a:pt x="960" y="0"/>
                    <a:pt x="1" y="959"/>
                    <a:pt x="1" y="2123"/>
                  </a:cubicBezTo>
                  <a:cubicBezTo>
                    <a:pt x="1" y="3310"/>
                    <a:pt x="960" y="4246"/>
                    <a:pt x="2124" y="4246"/>
                  </a:cubicBezTo>
                  <a:cubicBezTo>
                    <a:pt x="3288" y="4246"/>
                    <a:pt x="4246" y="3310"/>
                    <a:pt x="4246" y="2123"/>
                  </a:cubicBezTo>
                  <a:cubicBezTo>
                    <a:pt x="4246" y="959"/>
                    <a:pt x="3288" y="0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5692225" y="1404950"/>
              <a:ext cx="75350" cy="74775"/>
            </a:xfrm>
            <a:custGeom>
              <a:avLst/>
              <a:gdLst/>
              <a:ahLst/>
              <a:cxnLst/>
              <a:rect l="l" t="t" r="r" b="b"/>
              <a:pathLst>
                <a:path w="3014" h="2991" extrusionOk="0">
                  <a:moveTo>
                    <a:pt x="1507" y="0"/>
                  </a:moveTo>
                  <a:cubicBezTo>
                    <a:pt x="685" y="0"/>
                    <a:pt x="0" y="662"/>
                    <a:pt x="0" y="1507"/>
                  </a:cubicBezTo>
                  <a:cubicBezTo>
                    <a:pt x="0" y="2328"/>
                    <a:pt x="685" y="2990"/>
                    <a:pt x="1507" y="2990"/>
                  </a:cubicBezTo>
                  <a:cubicBezTo>
                    <a:pt x="2328" y="2990"/>
                    <a:pt x="3013" y="2328"/>
                    <a:pt x="3013" y="1507"/>
                  </a:cubicBezTo>
                  <a:cubicBezTo>
                    <a:pt x="3013" y="662"/>
                    <a:pt x="2328" y="0"/>
                    <a:pt x="1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5821750" y="1469425"/>
              <a:ext cx="79350" cy="79350"/>
            </a:xfrm>
            <a:custGeom>
              <a:avLst/>
              <a:gdLst/>
              <a:ahLst/>
              <a:cxnLst/>
              <a:rect l="l" t="t" r="r" b="b"/>
              <a:pathLst>
                <a:path w="3174" h="3174" extrusionOk="0">
                  <a:moveTo>
                    <a:pt x="1598" y="1"/>
                  </a:moveTo>
                  <a:cubicBezTo>
                    <a:pt x="708" y="1"/>
                    <a:pt x="1" y="708"/>
                    <a:pt x="1" y="1575"/>
                  </a:cubicBezTo>
                  <a:cubicBezTo>
                    <a:pt x="1" y="2466"/>
                    <a:pt x="708" y="3173"/>
                    <a:pt x="1598" y="3173"/>
                  </a:cubicBezTo>
                  <a:cubicBezTo>
                    <a:pt x="2466" y="3173"/>
                    <a:pt x="3173" y="2466"/>
                    <a:pt x="3173" y="1575"/>
                  </a:cubicBezTo>
                  <a:cubicBezTo>
                    <a:pt x="3173" y="708"/>
                    <a:pt x="2466" y="1"/>
                    <a:pt x="15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3572900" y="2384150"/>
              <a:ext cx="139825" cy="139250"/>
            </a:xfrm>
            <a:custGeom>
              <a:avLst/>
              <a:gdLst/>
              <a:ahLst/>
              <a:cxnLst/>
              <a:rect l="l" t="t" r="r" b="b"/>
              <a:pathLst>
                <a:path w="5593" h="5570" extrusionOk="0">
                  <a:moveTo>
                    <a:pt x="2808" y="0"/>
                  </a:moveTo>
                  <a:cubicBezTo>
                    <a:pt x="1255" y="0"/>
                    <a:pt x="0" y="1233"/>
                    <a:pt x="0" y="2785"/>
                  </a:cubicBezTo>
                  <a:cubicBezTo>
                    <a:pt x="0" y="4314"/>
                    <a:pt x="1255" y="5570"/>
                    <a:pt x="2808" y="5570"/>
                  </a:cubicBezTo>
                  <a:cubicBezTo>
                    <a:pt x="4337" y="5570"/>
                    <a:pt x="5592" y="4314"/>
                    <a:pt x="5592" y="2785"/>
                  </a:cubicBezTo>
                  <a:cubicBezTo>
                    <a:pt x="5592" y="1233"/>
                    <a:pt x="4337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5419450" y="2995300"/>
              <a:ext cx="139825" cy="139825"/>
            </a:xfrm>
            <a:custGeom>
              <a:avLst/>
              <a:gdLst/>
              <a:ahLst/>
              <a:cxnLst/>
              <a:rect l="l" t="t" r="r" b="b"/>
              <a:pathLst>
                <a:path w="5593" h="5593" extrusionOk="0">
                  <a:moveTo>
                    <a:pt x="2785" y="0"/>
                  </a:moveTo>
                  <a:cubicBezTo>
                    <a:pt x="1256" y="0"/>
                    <a:pt x="1" y="1256"/>
                    <a:pt x="1" y="2808"/>
                  </a:cubicBezTo>
                  <a:cubicBezTo>
                    <a:pt x="1" y="4337"/>
                    <a:pt x="1256" y="5592"/>
                    <a:pt x="2785" y="5592"/>
                  </a:cubicBezTo>
                  <a:cubicBezTo>
                    <a:pt x="4338" y="5592"/>
                    <a:pt x="5593" y="4337"/>
                    <a:pt x="5593" y="2808"/>
                  </a:cubicBezTo>
                  <a:cubicBezTo>
                    <a:pt x="5593" y="1256"/>
                    <a:pt x="4338" y="0"/>
                    <a:pt x="2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3311550" y="1787275"/>
              <a:ext cx="65075" cy="65075"/>
            </a:xfrm>
            <a:custGeom>
              <a:avLst/>
              <a:gdLst/>
              <a:ahLst/>
              <a:cxnLst/>
              <a:rect l="l" t="t" r="r" b="b"/>
              <a:pathLst>
                <a:path w="2603" h="2603" extrusionOk="0">
                  <a:moveTo>
                    <a:pt x="1301" y="0"/>
                  </a:moveTo>
                  <a:cubicBezTo>
                    <a:pt x="594" y="0"/>
                    <a:pt x="0" y="571"/>
                    <a:pt x="0" y="1301"/>
                  </a:cubicBezTo>
                  <a:cubicBezTo>
                    <a:pt x="0" y="2009"/>
                    <a:pt x="594" y="2602"/>
                    <a:pt x="1301" y="2602"/>
                  </a:cubicBezTo>
                  <a:cubicBezTo>
                    <a:pt x="2009" y="2602"/>
                    <a:pt x="2602" y="2009"/>
                    <a:pt x="2602" y="1301"/>
                  </a:cubicBezTo>
                  <a:cubicBezTo>
                    <a:pt x="2602" y="571"/>
                    <a:pt x="2009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3501550" y="1519075"/>
              <a:ext cx="143825" cy="144400"/>
            </a:xfrm>
            <a:custGeom>
              <a:avLst/>
              <a:gdLst/>
              <a:ahLst/>
              <a:cxnLst/>
              <a:rect l="l" t="t" r="r" b="b"/>
              <a:pathLst>
                <a:path w="5753" h="5776" extrusionOk="0">
                  <a:moveTo>
                    <a:pt x="2877" y="388"/>
                  </a:moveTo>
                  <a:cubicBezTo>
                    <a:pt x="4246" y="388"/>
                    <a:pt x="5388" y="1507"/>
                    <a:pt x="5388" y="2899"/>
                  </a:cubicBezTo>
                  <a:cubicBezTo>
                    <a:pt x="5388" y="4269"/>
                    <a:pt x="4246" y="5410"/>
                    <a:pt x="2877" y="5410"/>
                  </a:cubicBezTo>
                  <a:cubicBezTo>
                    <a:pt x="1485" y="5410"/>
                    <a:pt x="366" y="4269"/>
                    <a:pt x="366" y="2899"/>
                  </a:cubicBezTo>
                  <a:cubicBezTo>
                    <a:pt x="366" y="1507"/>
                    <a:pt x="1485" y="388"/>
                    <a:pt x="2877" y="388"/>
                  </a:cubicBezTo>
                  <a:close/>
                  <a:moveTo>
                    <a:pt x="2877" y="0"/>
                  </a:moveTo>
                  <a:cubicBezTo>
                    <a:pt x="1279" y="0"/>
                    <a:pt x="1" y="1301"/>
                    <a:pt x="1" y="2899"/>
                  </a:cubicBezTo>
                  <a:cubicBezTo>
                    <a:pt x="1" y="4497"/>
                    <a:pt x="1279" y="5775"/>
                    <a:pt x="2877" y="5775"/>
                  </a:cubicBezTo>
                  <a:cubicBezTo>
                    <a:pt x="4475" y="5775"/>
                    <a:pt x="5753" y="4497"/>
                    <a:pt x="5753" y="2899"/>
                  </a:cubicBezTo>
                  <a:cubicBezTo>
                    <a:pt x="5753" y="1301"/>
                    <a:pt x="4475" y="0"/>
                    <a:pt x="2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3526675" y="1544750"/>
              <a:ext cx="93600" cy="93050"/>
            </a:xfrm>
            <a:custGeom>
              <a:avLst/>
              <a:gdLst/>
              <a:ahLst/>
              <a:cxnLst/>
              <a:rect l="l" t="t" r="r" b="b"/>
              <a:pathLst>
                <a:path w="3744" h="3722" extrusionOk="0">
                  <a:moveTo>
                    <a:pt x="1872" y="0"/>
                  </a:moveTo>
                  <a:cubicBezTo>
                    <a:pt x="845" y="0"/>
                    <a:pt x="0" y="845"/>
                    <a:pt x="0" y="1872"/>
                  </a:cubicBezTo>
                  <a:cubicBezTo>
                    <a:pt x="0" y="2899"/>
                    <a:pt x="845" y="3721"/>
                    <a:pt x="1872" y="3721"/>
                  </a:cubicBezTo>
                  <a:cubicBezTo>
                    <a:pt x="2899" y="3721"/>
                    <a:pt x="3744" y="2899"/>
                    <a:pt x="3744" y="1872"/>
                  </a:cubicBezTo>
                  <a:cubicBezTo>
                    <a:pt x="3744" y="845"/>
                    <a:pt x="2899" y="0"/>
                    <a:pt x="1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1930050" y="1563575"/>
              <a:ext cx="106150" cy="106175"/>
            </a:xfrm>
            <a:custGeom>
              <a:avLst/>
              <a:gdLst/>
              <a:ahLst/>
              <a:cxnLst/>
              <a:rect l="l" t="t" r="r" b="b"/>
              <a:pathLst>
                <a:path w="4246" h="4247" extrusionOk="0">
                  <a:moveTo>
                    <a:pt x="2123" y="1"/>
                  </a:moveTo>
                  <a:cubicBezTo>
                    <a:pt x="959" y="1"/>
                    <a:pt x="0" y="937"/>
                    <a:pt x="0" y="2123"/>
                  </a:cubicBezTo>
                  <a:cubicBezTo>
                    <a:pt x="0" y="3288"/>
                    <a:pt x="959" y="4246"/>
                    <a:pt x="2123" y="4246"/>
                  </a:cubicBezTo>
                  <a:cubicBezTo>
                    <a:pt x="3310" y="4246"/>
                    <a:pt x="4246" y="3288"/>
                    <a:pt x="4246" y="2123"/>
                  </a:cubicBezTo>
                  <a:cubicBezTo>
                    <a:pt x="4246" y="937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1621325" y="1563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36" y="1"/>
                    <a:pt x="1" y="937"/>
                    <a:pt x="1" y="2123"/>
                  </a:cubicBezTo>
                  <a:cubicBezTo>
                    <a:pt x="1" y="3288"/>
                    <a:pt x="936" y="4246"/>
                    <a:pt x="2123" y="4246"/>
                  </a:cubicBezTo>
                  <a:cubicBezTo>
                    <a:pt x="3287" y="4246"/>
                    <a:pt x="4246" y="3288"/>
                    <a:pt x="4246" y="2123"/>
                  </a:cubicBezTo>
                  <a:cubicBezTo>
                    <a:pt x="4246" y="937"/>
                    <a:pt x="3287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944550" y="1765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59" y="1"/>
                    <a:pt x="1" y="960"/>
                    <a:pt x="1" y="2124"/>
                  </a:cubicBezTo>
                  <a:cubicBezTo>
                    <a:pt x="1" y="3311"/>
                    <a:pt x="959" y="4246"/>
                    <a:pt x="2123" y="4246"/>
                  </a:cubicBezTo>
                  <a:cubicBezTo>
                    <a:pt x="3310" y="4246"/>
                    <a:pt x="4246" y="3311"/>
                    <a:pt x="4246" y="2124"/>
                  </a:cubicBezTo>
                  <a:cubicBezTo>
                    <a:pt x="4246" y="960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496050" y="13239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287" y="4246"/>
                    <a:pt x="4246" y="3287"/>
                    <a:pt x="4246" y="2123"/>
                  </a:cubicBezTo>
                  <a:cubicBezTo>
                    <a:pt x="4246" y="936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3168300" y="1186975"/>
              <a:ext cx="72500" cy="73050"/>
            </a:xfrm>
            <a:custGeom>
              <a:avLst/>
              <a:gdLst/>
              <a:ahLst/>
              <a:cxnLst/>
              <a:rect l="l" t="t" r="r" b="b"/>
              <a:pathLst>
                <a:path w="2900" h="2922" extrusionOk="0">
                  <a:moveTo>
                    <a:pt x="1462" y="0"/>
                  </a:moveTo>
                  <a:cubicBezTo>
                    <a:pt x="640" y="0"/>
                    <a:pt x="1" y="639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1" y="2922"/>
                    <a:pt x="2900" y="2260"/>
                    <a:pt x="2900" y="1461"/>
                  </a:cubicBezTo>
                  <a:cubicBezTo>
                    <a:pt x="2900" y="639"/>
                    <a:pt x="2261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1238425" y="1362725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2" y="0"/>
                  </a:moveTo>
                  <a:cubicBezTo>
                    <a:pt x="640" y="0"/>
                    <a:pt x="1" y="662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0" y="2922"/>
                    <a:pt x="2922" y="2260"/>
                    <a:pt x="2922" y="1461"/>
                  </a:cubicBezTo>
                  <a:cubicBezTo>
                    <a:pt x="2922" y="662"/>
                    <a:pt x="2260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2281550" y="832600"/>
              <a:ext cx="2995850" cy="9725"/>
            </a:xfrm>
            <a:custGeom>
              <a:avLst/>
              <a:gdLst/>
              <a:ahLst/>
              <a:cxnLst/>
              <a:rect l="l" t="t" r="r" b="b"/>
              <a:pathLst>
                <a:path w="119834" h="389" extrusionOk="0">
                  <a:moveTo>
                    <a:pt x="183" y="1"/>
                  </a:moveTo>
                  <a:cubicBezTo>
                    <a:pt x="69" y="1"/>
                    <a:pt x="0" y="92"/>
                    <a:pt x="0" y="183"/>
                  </a:cubicBezTo>
                  <a:cubicBezTo>
                    <a:pt x="0" y="297"/>
                    <a:pt x="69" y="389"/>
                    <a:pt x="183" y="389"/>
                  </a:cubicBezTo>
                  <a:lnTo>
                    <a:pt x="119628" y="389"/>
                  </a:lnTo>
                  <a:cubicBezTo>
                    <a:pt x="119742" y="389"/>
                    <a:pt x="119833" y="297"/>
                    <a:pt x="119833" y="183"/>
                  </a:cubicBezTo>
                  <a:cubicBezTo>
                    <a:pt x="119833" y="92"/>
                    <a:pt x="119742" y="1"/>
                    <a:pt x="1196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2222775" y="800650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1" y="0"/>
                  </a:moveTo>
                  <a:cubicBezTo>
                    <a:pt x="640" y="0"/>
                    <a:pt x="0" y="662"/>
                    <a:pt x="0" y="1461"/>
                  </a:cubicBezTo>
                  <a:cubicBezTo>
                    <a:pt x="0" y="2283"/>
                    <a:pt x="640" y="2922"/>
                    <a:pt x="1461" y="2922"/>
                  </a:cubicBezTo>
                  <a:cubicBezTo>
                    <a:pt x="2260" y="2922"/>
                    <a:pt x="2922" y="2283"/>
                    <a:pt x="2922" y="1461"/>
                  </a:cubicBezTo>
                  <a:cubicBezTo>
                    <a:pt x="2922" y="662"/>
                    <a:pt x="2260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5235725" y="800650"/>
              <a:ext cx="73050" cy="73050"/>
            </a:xfrm>
            <a:custGeom>
              <a:avLst/>
              <a:gdLst/>
              <a:ahLst/>
              <a:cxnLst/>
              <a:rect l="l" t="t" r="r" b="b"/>
              <a:pathLst>
                <a:path w="2922" h="2922" extrusionOk="0">
                  <a:moveTo>
                    <a:pt x="1461" y="0"/>
                  </a:moveTo>
                  <a:cubicBezTo>
                    <a:pt x="662" y="0"/>
                    <a:pt x="0" y="662"/>
                    <a:pt x="0" y="1461"/>
                  </a:cubicBezTo>
                  <a:cubicBezTo>
                    <a:pt x="0" y="2283"/>
                    <a:pt x="662" y="2922"/>
                    <a:pt x="1461" y="2922"/>
                  </a:cubicBezTo>
                  <a:cubicBezTo>
                    <a:pt x="2283" y="2922"/>
                    <a:pt x="2922" y="2283"/>
                    <a:pt x="2922" y="1461"/>
                  </a:cubicBezTo>
                  <a:cubicBezTo>
                    <a:pt x="2922" y="662"/>
                    <a:pt x="2283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5732175" y="319450"/>
              <a:ext cx="1118450" cy="1117475"/>
            </a:xfrm>
            <a:custGeom>
              <a:avLst/>
              <a:gdLst/>
              <a:ahLst/>
              <a:cxnLst/>
              <a:rect l="l" t="t" r="r" b="b"/>
              <a:pathLst>
                <a:path w="44738" h="44699" extrusionOk="0">
                  <a:moveTo>
                    <a:pt x="44532" y="1"/>
                  </a:moveTo>
                  <a:cubicBezTo>
                    <a:pt x="44481" y="1"/>
                    <a:pt x="44430" y="18"/>
                    <a:pt x="44395" y="52"/>
                  </a:cubicBezTo>
                  <a:lnTo>
                    <a:pt x="91" y="44356"/>
                  </a:lnTo>
                  <a:cubicBezTo>
                    <a:pt x="0" y="44447"/>
                    <a:pt x="0" y="44562"/>
                    <a:pt x="91" y="44630"/>
                  </a:cubicBezTo>
                  <a:cubicBezTo>
                    <a:pt x="114" y="44676"/>
                    <a:pt x="160" y="44699"/>
                    <a:pt x="228" y="44699"/>
                  </a:cubicBezTo>
                  <a:cubicBezTo>
                    <a:pt x="274" y="44699"/>
                    <a:pt x="320" y="44676"/>
                    <a:pt x="342" y="44630"/>
                  </a:cubicBezTo>
                  <a:lnTo>
                    <a:pt x="44669" y="326"/>
                  </a:lnTo>
                  <a:cubicBezTo>
                    <a:pt x="44738" y="258"/>
                    <a:pt x="44738" y="121"/>
                    <a:pt x="44669" y="52"/>
                  </a:cubicBezTo>
                  <a:cubicBezTo>
                    <a:pt x="44635" y="18"/>
                    <a:pt x="44584" y="1"/>
                    <a:pt x="445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5870250" y="381100"/>
              <a:ext cx="1118475" cy="1117450"/>
            </a:xfrm>
            <a:custGeom>
              <a:avLst/>
              <a:gdLst/>
              <a:ahLst/>
              <a:cxnLst/>
              <a:rect l="l" t="t" r="r" b="b"/>
              <a:pathLst>
                <a:path w="44739" h="44698" extrusionOk="0">
                  <a:moveTo>
                    <a:pt x="44522" y="0"/>
                  </a:moveTo>
                  <a:cubicBezTo>
                    <a:pt x="44476" y="0"/>
                    <a:pt x="44430" y="17"/>
                    <a:pt x="44396" y="51"/>
                  </a:cubicBezTo>
                  <a:lnTo>
                    <a:pt x="69" y="44378"/>
                  </a:lnTo>
                  <a:cubicBezTo>
                    <a:pt x="1" y="44447"/>
                    <a:pt x="1" y="44561"/>
                    <a:pt x="69" y="44629"/>
                  </a:cubicBezTo>
                  <a:cubicBezTo>
                    <a:pt x="115" y="44675"/>
                    <a:pt x="161" y="44698"/>
                    <a:pt x="206" y="44698"/>
                  </a:cubicBezTo>
                  <a:cubicBezTo>
                    <a:pt x="252" y="44698"/>
                    <a:pt x="298" y="44675"/>
                    <a:pt x="343" y="44629"/>
                  </a:cubicBezTo>
                  <a:lnTo>
                    <a:pt x="44647" y="325"/>
                  </a:lnTo>
                  <a:cubicBezTo>
                    <a:pt x="44738" y="257"/>
                    <a:pt x="44738" y="120"/>
                    <a:pt x="44647" y="51"/>
                  </a:cubicBezTo>
                  <a:cubicBezTo>
                    <a:pt x="44613" y="17"/>
                    <a:pt x="44567" y="0"/>
                    <a:pt x="445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4775775" y="1974875"/>
              <a:ext cx="2300825" cy="706600"/>
            </a:xfrm>
            <a:custGeom>
              <a:avLst/>
              <a:gdLst/>
              <a:ahLst/>
              <a:cxnLst/>
              <a:rect l="l" t="t" r="r" b="b"/>
              <a:pathLst>
                <a:path w="92033" h="28264" extrusionOk="0">
                  <a:moveTo>
                    <a:pt x="206" y="0"/>
                  </a:moveTo>
                  <a:cubicBezTo>
                    <a:pt x="155" y="0"/>
                    <a:pt x="104" y="17"/>
                    <a:pt x="69" y="51"/>
                  </a:cubicBezTo>
                  <a:cubicBezTo>
                    <a:pt x="1" y="120"/>
                    <a:pt x="1" y="234"/>
                    <a:pt x="69" y="325"/>
                  </a:cubicBezTo>
                  <a:lnTo>
                    <a:pt x="28007" y="28263"/>
                  </a:lnTo>
                  <a:lnTo>
                    <a:pt x="91850" y="28263"/>
                  </a:lnTo>
                  <a:cubicBezTo>
                    <a:pt x="91941" y="28263"/>
                    <a:pt x="92032" y="28172"/>
                    <a:pt x="92032" y="28058"/>
                  </a:cubicBezTo>
                  <a:cubicBezTo>
                    <a:pt x="92032" y="27967"/>
                    <a:pt x="91941" y="27875"/>
                    <a:pt x="91850" y="27875"/>
                  </a:cubicBezTo>
                  <a:lnTo>
                    <a:pt x="28167" y="27875"/>
                  </a:lnTo>
                  <a:lnTo>
                    <a:pt x="343" y="51"/>
                  </a:lnTo>
                  <a:cubicBezTo>
                    <a:pt x="309" y="17"/>
                    <a:pt x="258" y="0"/>
                    <a:pt x="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3518100" y="2023500"/>
              <a:ext cx="149550" cy="93050"/>
            </a:xfrm>
            <a:custGeom>
              <a:avLst/>
              <a:gdLst/>
              <a:ahLst/>
              <a:cxnLst/>
              <a:rect l="l" t="t" r="r" b="b"/>
              <a:pathLst>
                <a:path w="5982" h="3722" extrusionOk="0">
                  <a:moveTo>
                    <a:pt x="1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36305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37423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38547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39666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40784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41908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430272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27180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29258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0" y="6916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3133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>
              <a:off x="33417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43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3549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5"/>
            <p:cNvSpPr/>
            <p:nvPr/>
          </p:nvSpPr>
          <p:spPr>
            <a:xfrm>
              <a:off x="37572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>
              <a:off x="61139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5"/>
            <p:cNvSpPr/>
            <p:nvPr/>
          </p:nvSpPr>
          <p:spPr>
            <a:xfrm>
              <a:off x="5906200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5"/>
            <p:cNvSpPr/>
            <p:nvPr/>
          </p:nvSpPr>
          <p:spPr>
            <a:xfrm>
              <a:off x="5698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43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5"/>
            <p:cNvSpPr/>
            <p:nvPr/>
          </p:nvSpPr>
          <p:spPr>
            <a:xfrm>
              <a:off x="54902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5282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5074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4867075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43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4658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29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8534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49407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50280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51153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52026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52899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53772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54651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5"/>
            <p:cNvSpPr/>
            <p:nvPr/>
          </p:nvSpPr>
          <p:spPr>
            <a:xfrm>
              <a:off x="5552425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5"/>
            <p:cNvSpPr/>
            <p:nvPr/>
          </p:nvSpPr>
          <p:spPr>
            <a:xfrm>
              <a:off x="56397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57270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0" name="Google Shape;370;p5"/>
          <p:cNvGrpSpPr/>
          <p:nvPr/>
        </p:nvGrpSpPr>
        <p:grpSpPr>
          <a:xfrm>
            <a:off x="8757750" y="2728975"/>
            <a:ext cx="1552150" cy="3475150"/>
            <a:chOff x="327125" y="2375600"/>
            <a:chExt cx="1552150" cy="3475150"/>
          </a:xfrm>
        </p:grpSpPr>
        <p:sp>
          <p:nvSpPr>
            <p:cNvPr id="371" name="Google Shape;371;p5"/>
            <p:cNvSpPr/>
            <p:nvPr/>
          </p:nvSpPr>
          <p:spPr>
            <a:xfrm>
              <a:off x="531425" y="2394425"/>
              <a:ext cx="115850" cy="3456325"/>
            </a:xfrm>
            <a:custGeom>
              <a:avLst/>
              <a:gdLst/>
              <a:ahLst/>
              <a:cxnLst/>
              <a:rect l="l" t="t" r="r" b="b"/>
              <a:pathLst>
                <a:path w="4634" h="138253" fill="none" extrusionOk="0">
                  <a:moveTo>
                    <a:pt x="3150" y="138253"/>
                  </a:moveTo>
                  <a:lnTo>
                    <a:pt x="3150" y="54872"/>
                  </a:lnTo>
                  <a:lnTo>
                    <a:pt x="0" y="51722"/>
                  </a:lnTo>
                  <a:lnTo>
                    <a:pt x="0" y="28714"/>
                  </a:lnTo>
                  <a:lnTo>
                    <a:pt x="4634" y="24058"/>
                  </a:lnTo>
                  <a:lnTo>
                    <a:pt x="4634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627275" y="2375600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56" y="1598"/>
                    <a:pt x="1599" y="1233"/>
                    <a:pt x="1599" y="799"/>
                  </a:cubicBezTo>
                  <a:cubicBezTo>
                    <a:pt x="1599" y="365"/>
                    <a:pt x="1256" y="0"/>
                    <a:pt x="80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347100" y="2923975"/>
              <a:ext cx="112450" cy="2344175"/>
            </a:xfrm>
            <a:custGeom>
              <a:avLst/>
              <a:gdLst/>
              <a:ahLst/>
              <a:cxnLst/>
              <a:rect l="l" t="t" r="r" b="b"/>
              <a:pathLst>
                <a:path w="4498" h="93767" fill="none" extrusionOk="0">
                  <a:moveTo>
                    <a:pt x="4497" y="93766"/>
                  </a:moveTo>
                  <a:lnTo>
                    <a:pt x="4497" y="50855"/>
                  </a:lnTo>
                  <a:lnTo>
                    <a:pt x="1" y="46358"/>
                  </a:lnTo>
                  <a:lnTo>
                    <a:pt x="1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5"/>
            <p:cNvSpPr/>
            <p:nvPr/>
          </p:nvSpPr>
          <p:spPr>
            <a:xfrm>
              <a:off x="327125" y="2904575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55"/>
                    <a:pt x="366" y="1598"/>
                    <a:pt x="800" y="1598"/>
                  </a:cubicBezTo>
                  <a:cubicBezTo>
                    <a:pt x="1233" y="1598"/>
                    <a:pt x="1599" y="1255"/>
                    <a:pt x="1599" y="799"/>
                  </a:cubicBezTo>
                  <a:cubicBezTo>
                    <a:pt x="1599" y="365"/>
                    <a:pt x="1233" y="0"/>
                    <a:pt x="80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5"/>
            <p:cNvSpPr/>
            <p:nvPr/>
          </p:nvSpPr>
          <p:spPr>
            <a:xfrm>
              <a:off x="347100" y="2676875"/>
              <a:ext cx="192900" cy="374375"/>
            </a:xfrm>
            <a:custGeom>
              <a:avLst/>
              <a:gdLst/>
              <a:ahLst/>
              <a:cxnLst/>
              <a:rect l="l" t="t" r="r" b="b"/>
              <a:pathLst>
                <a:path w="7716" h="14975" fill="none" extrusionOk="0">
                  <a:moveTo>
                    <a:pt x="1" y="14974"/>
                  </a:moveTo>
                  <a:lnTo>
                    <a:pt x="7716" y="7259"/>
                  </a:lnTo>
                  <a:lnTo>
                    <a:pt x="7716" y="1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520000" y="26580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66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33" y="1598"/>
                    <a:pt x="1598" y="1233"/>
                    <a:pt x="1598" y="799"/>
                  </a:cubicBezTo>
                  <a:cubicBezTo>
                    <a:pt x="1598" y="366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347100" y="4357400"/>
              <a:ext cx="25" cy="971225"/>
            </a:xfrm>
            <a:custGeom>
              <a:avLst/>
              <a:gdLst/>
              <a:ahLst/>
              <a:cxnLst/>
              <a:rect l="l" t="t" r="r" b="b"/>
              <a:pathLst>
                <a:path w="1" h="38849" fill="none" extrusionOk="0">
                  <a:moveTo>
                    <a:pt x="1" y="38849"/>
                  </a:move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327125" y="43385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33" y="1599"/>
                    <a:pt x="1599" y="1234"/>
                    <a:pt x="1599" y="800"/>
                  </a:cubicBezTo>
                  <a:cubicBezTo>
                    <a:pt x="1599" y="343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690625" y="3227550"/>
              <a:ext cx="172925" cy="2083400"/>
            </a:xfrm>
            <a:custGeom>
              <a:avLst/>
              <a:gdLst/>
              <a:ahLst/>
              <a:cxnLst/>
              <a:rect l="l" t="t" r="r" b="b"/>
              <a:pathLst>
                <a:path w="6917" h="83336" fill="none" extrusionOk="0">
                  <a:moveTo>
                    <a:pt x="6917" y="83335"/>
                  </a:moveTo>
                  <a:lnTo>
                    <a:pt x="0" y="76396"/>
                  </a:lnTo>
                  <a:lnTo>
                    <a:pt x="0" y="15841"/>
                  </a:lnTo>
                  <a:lnTo>
                    <a:pt x="4954" y="10865"/>
                  </a:lnTo>
                  <a:lnTo>
                    <a:pt x="4954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5"/>
            <p:cNvSpPr/>
            <p:nvPr/>
          </p:nvSpPr>
          <p:spPr>
            <a:xfrm>
              <a:off x="794475" y="320870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56" y="1599"/>
                    <a:pt x="1598" y="1234"/>
                    <a:pt x="1598" y="800"/>
                  </a:cubicBezTo>
                  <a:cubicBezTo>
                    <a:pt x="1598" y="343"/>
                    <a:pt x="1256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5"/>
            <p:cNvSpPr/>
            <p:nvPr/>
          </p:nvSpPr>
          <p:spPr>
            <a:xfrm>
              <a:off x="776800" y="3899750"/>
              <a:ext cx="25" cy="1084800"/>
            </a:xfrm>
            <a:custGeom>
              <a:avLst/>
              <a:gdLst/>
              <a:ahLst/>
              <a:cxnLst/>
              <a:rect l="l" t="t" r="r" b="b"/>
              <a:pathLst>
                <a:path w="1" h="43392" fill="none" extrusionOk="0">
                  <a:moveTo>
                    <a:pt x="0" y="43391"/>
                  </a:move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56825" y="4963400"/>
              <a:ext cx="40525" cy="39975"/>
            </a:xfrm>
            <a:custGeom>
              <a:avLst/>
              <a:gdLst/>
              <a:ahLst/>
              <a:cxnLst/>
              <a:rect l="l" t="t" r="r" b="b"/>
              <a:pathLst>
                <a:path w="1621" h="1599" extrusionOk="0">
                  <a:moveTo>
                    <a:pt x="799" y="1"/>
                  </a:moveTo>
                  <a:cubicBezTo>
                    <a:pt x="365" y="1"/>
                    <a:pt x="0" y="366"/>
                    <a:pt x="0" y="800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800"/>
                  </a:cubicBezTo>
                  <a:cubicBezTo>
                    <a:pt x="1621" y="366"/>
                    <a:pt x="1256" y="1"/>
                    <a:pt x="79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756825" y="3880925"/>
              <a:ext cx="40525" cy="39950"/>
            </a:xfrm>
            <a:custGeom>
              <a:avLst/>
              <a:gdLst/>
              <a:ahLst/>
              <a:cxnLst/>
              <a:rect l="l" t="t" r="r" b="b"/>
              <a:pathLst>
                <a:path w="1621" h="1598" extrusionOk="0">
                  <a:moveTo>
                    <a:pt x="799" y="0"/>
                  </a:moveTo>
                  <a:cubicBezTo>
                    <a:pt x="365" y="0"/>
                    <a:pt x="0" y="342"/>
                    <a:pt x="0" y="799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799"/>
                  </a:cubicBezTo>
                  <a:cubicBezTo>
                    <a:pt x="1621" y="342"/>
                    <a:pt x="1256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861250" y="3692600"/>
              <a:ext cx="445675" cy="1618350"/>
            </a:xfrm>
            <a:custGeom>
              <a:avLst/>
              <a:gdLst/>
              <a:ahLst/>
              <a:cxnLst/>
              <a:rect l="l" t="t" r="r" b="b"/>
              <a:pathLst>
                <a:path w="17827" h="64734" fill="none" extrusionOk="0">
                  <a:moveTo>
                    <a:pt x="17827" y="64733"/>
                  </a:moveTo>
                  <a:lnTo>
                    <a:pt x="4314" y="51221"/>
                  </a:lnTo>
                  <a:lnTo>
                    <a:pt x="4314" y="28258"/>
                  </a:lnTo>
                  <a:lnTo>
                    <a:pt x="0" y="23944"/>
                  </a:lnTo>
                  <a:lnTo>
                    <a:pt x="0" y="1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841275" y="3673200"/>
              <a:ext cx="39975" cy="40550"/>
            </a:xfrm>
            <a:custGeom>
              <a:avLst/>
              <a:gdLst/>
              <a:ahLst/>
              <a:cxnLst/>
              <a:rect l="l" t="t" r="r" b="b"/>
              <a:pathLst>
                <a:path w="1599" h="1622" extrusionOk="0">
                  <a:moveTo>
                    <a:pt x="799" y="1"/>
                  </a:moveTo>
                  <a:cubicBezTo>
                    <a:pt x="343" y="1"/>
                    <a:pt x="0" y="366"/>
                    <a:pt x="0" y="800"/>
                  </a:cubicBezTo>
                  <a:cubicBezTo>
                    <a:pt x="0" y="1256"/>
                    <a:pt x="343" y="1621"/>
                    <a:pt x="799" y="1621"/>
                  </a:cubicBezTo>
                  <a:cubicBezTo>
                    <a:pt x="1233" y="1621"/>
                    <a:pt x="1598" y="1256"/>
                    <a:pt x="1598" y="800"/>
                  </a:cubicBezTo>
                  <a:cubicBezTo>
                    <a:pt x="1598" y="366"/>
                    <a:pt x="1233" y="1"/>
                    <a:pt x="79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5"/>
            <p:cNvSpPr/>
            <p:nvPr/>
          </p:nvSpPr>
          <p:spPr>
            <a:xfrm>
              <a:off x="969100" y="4182200"/>
              <a:ext cx="174625" cy="556975"/>
            </a:xfrm>
            <a:custGeom>
              <a:avLst/>
              <a:gdLst/>
              <a:ahLst/>
              <a:cxnLst/>
              <a:rect l="l" t="t" r="r" b="b"/>
              <a:pathLst>
                <a:path w="6985" h="22279" fill="none" extrusionOk="0">
                  <a:moveTo>
                    <a:pt x="0" y="22278"/>
                  </a:moveTo>
                  <a:lnTo>
                    <a:pt x="6985" y="15294"/>
                  </a:lnTo>
                  <a:lnTo>
                    <a:pt x="6985" y="1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5"/>
            <p:cNvSpPr/>
            <p:nvPr/>
          </p:nvSpPr>
          <p:spPr>
            <a:xfrm>
              <a:off x="1123725" y="4163375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43" y="1"/>
                    <a:pt x="1" y="343"/>
                    <a:pt x="1" y="799"/>
                  </a:cubicBezTo>
                  <a:cubicBezTo>
                    <a:pt x="1" y="1233"/>
                    <a:pt x="343" y="1598"/>
                    <a:pt x="800" y="1598"/>
                  </a:cubicBezTo>
                  <a:cubicBezTo>
                    <a:pt x="1233" y="1598"/>
                    <a:pt x="1599" y="1233"/>
                    <a:pt x="1599" y="799"/>
                  </a:cubicBezTo>
                  <a:cubicBezTo>
                    <a:pt x="1599" y="343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1393075" y="4882950"/>
              <a:ext cx="25" cy="428000"/>
            </a:xfrm>
            <a:custGeom>
              <a:avLst/>
              <a:gdLst/>
              <a:ahLst/>
              <a:cxnLst/>
              <a:rect l="l" t="t" r="r" b="b"/>
              <a:pathLst>
                <a:path w="1" h="17120" fill="none" extrusionOk="0">
                  <a:moveTo>
                    <a:pt x="0" y="17119"/>
                  </a:move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1373100" y="4864125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799" y="0"/>
                  </a:moveTo>
                  <a:cubicBezTo>
                    <a:pt x="343" y="0"/>
                    <a:pt x="1" y="365"/>
                    <a:pt x="1" y="799"/>
                  </a:cubicBezTo>
                  <a:cubicBezTo>
                    <a:pt x="1" y="1233"/>
                    <a:pt x="343" y="1598"/>
                    <a:pt x="799" y="1598"/>
                  </a:cubicBezTo>
                  <a:cubicBezTo>
                    <a:pt x="1233" y="1598"/>
                    <a:pt x="1598" y="1233"/>
                    <a:pt x="1598" y="799"/>
                  </a:cubicBezTo>
                  <a:cubicBezTo>
                    <a:pt x="1598" y="365"/>
                    <a:pt x="1233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1714900" y="4922900"/>
              <a:ext cx="164375" cy="388050"/>
            </a:xfrm>
            <a:custGeom>
              <a:avLst/>
              <a:gdLst/>
              <a:ahLst/>
              <a:cxnLst/>
              <a:rect l="l" t="t" r="r" b="b"/>
              <a:pathLst>
                <a:path w="6575" h="15522" fill="none" extrusionOk="0">
                  <a:moveTo>
                    <a:pt x="6575" y="15521"/>
                  </a:moveTo>
                  <a:lnTo>
                    <a:pt x="6575" y="6574"/>
                  </a:ln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1693800" y="4903475"/>
              <a:ext cx="43950" cy="40275"/>
            </a:xfrm>
            <a:custGeom>
              <a:avLst/>
              <a:gdLst/>
              <a:ahLst/>
              <a:cxnLst/>
              <a:rect l="l" t="t" r="r" b="b"/>
              <a:pathLst>
                <a:path w="1758" h="1611" extrusionOk="0">
                  <a:moveTo>
                    <a:pt x="868" y="1"/>
                  </a:moveTo>
                  <a:cubicBezTo>
                    <a:pt x="662" y="1"/>
                    <a:pt x="457" y="92"/>
                    <a:pt x="297" y="252"/>
                  </a:cubicBezTo>
                  <a:cubicBezTo>
                    <a:pt x="0" y="549"/>
                    <a:pt x="0" y="1074"/>
                    <a:pt x="297" y="1370"/>
                  </a:cubicBezTo>
                  <a:cubicBezTo>
                    <a:pt x="457" y="1530"/>
                    <a:pt x="662" y="1610"/>
                    <a:pt x="868" y="1610"/>
                  </a:cubicBezTo>
                  <a:cubicBezTo>
                    <a:pt x="1073" y="1610"/>
                    <a:pt x="1279" y="1530"/>
                    <a:pt x="1438" y="1370"/>
                  </a:cubicBezTo>
                  <a:cubicBezTo>
                    <a:pt x="1758" y="1074"/>
                    <a:pt x="1758" y="549"/>
                    <a:pt x="1438" y="252"/>
                  </a:cubicBezTo>
                  <a:cubicBezTo>
                    <a:pt x="1279" y="92"/>
                    <a:pt x="1073" y="1"/>
                    <a:pt x="86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2" name="Google Shape;392;p5"/>
          <p:cNvSpPr txBox="1">
            <a:spLocks noGrp="1"/>
          </p:cNvSpPr>
          <p:nvPr>
            <p:ph type="title"/>
          </p:nvPr>
        </p:nvSpPr>
        <p:spPr>
          <a:xfrm>
            <a:off x="720000" y="461875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5"/>
          <p:cNvSpPr txBox="1">
            <a:spLocks noGrp="1"/>
          </p:cNvSpPr>
          <p:nvPr>
            <p:ph type="subTitle" idx="1"/>
          </p:nvPr>
        </p:nvSpPr>
        <p:spPr>
          <a:xfrm>
            <a:off x="1216375" y="3517675"/>
            <a:ext cx="2693700" cy="105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4" name="Google Shape;394;p5"/>
          <p:cNvSpPr txBox="1">
            <a:spLocks noGrp="1"/>
          </p:cNvSpPr>
          <p:nvPr>
            <p:ph type="subTitle" idx="2"/>
          </p:nvPr>
        </p:nvSpPr>
        <p:spPr>
          <a:xfrm>
            <a:off x="5234100" y="3517675"/>
            <a:ext cx="2693700" cy="105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5" name="Google Shape;395;p5"/>
          <p:cNvSpPr txBox="1">
            <a:spLocks noGrp="1"/>
          </p:cNvSpPr>
          <p:nvPr>
            <p:ph type="title" idx="3"/>
          </p:nvPr>
        </p:nvSpPr>
        <p:spPr>
          <a:xfrm>
            <a:off x="1216350" y="2984775"/>
            <a:ext cx="2693700" cy="35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6" name="Google Shape;396;p5"/>
          <p:cNvSpPr txBox="1">
            <a:spLocks noGrp="1"/>
          </p:cNvSpPr>
          <p:nvPr>
            <p:ph type="title" idx="4"/>
          </p:nvPr>
        </p:nvSpPr>
        <p:spPr>
          <a:xfrm>
            <a:off x="5234100" y="2984775"/>
            <a:ext cx="2693700" cy="35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" name="Google Shape;712;p10"/>
          <p:cNvGrpSpPr/>
          <p:nvPr/>
        </p:nvGrpSpPr>
        <p:grpSpPr>
          <a:xfrm flipH="1">
            <a:off x="1510279" y="-831315"/>
            <a:ext cx="8377976" cy="1614718"/>
            <a:chOff x="-566246" y="-831315"/>
            <a:chExt cx="8377976" cy="1614718"/>
          </a:xfrm>
        </p:grpSpPr>
        <p:sp>
          <p:nvSpPr>
            <p:cNvPr id="713" name="Google Shape;713;p10"/>
            <p:cNvSpPr/>
            <p:nvPr/>
          </p:nvSpPr>
          <p:spPr>
            <a:xfrm rot="10800000">
              <a:off x="-178627" y="-831315"/>
              <a:ext cx="5711267" cy="1569921"/>
            </a:xfrm>
            <a:custGeom>
              <a:avLst/>
              <a:gdLst/>
              <a:ahLst/>
              <a:cxnLst/>
              <a:rect l="l" t="t" r="r" b="b"/>
              <a:pathLst>
                <a:path w="187670" h="51587" extrusionOk="0">
                  <a:moveTo>
                    <a:pt x="187453" y="1"/>
                  </a:moveTo>
                  <a:cubicBezTo>
                    <a:pt x="187407" y="1"/>
                    <a:pt x="187362" y="24"/>
                    <a:pt x="187327" y="69"/>
                  </a:cubicBezTo>
                  <a:lnTo>
                    <a:pt x="143594" y="43780"/>
                  </a:lnTo>
                  <a:lnTo>
                    <a:pt x="103992" y="43780"/>
                  </a:lnTo>
                  <a:lnTo>
                    <a:pt x="87444" y="27232"/>
                  </a:lnTo>
                  <a:lnTo>
                    <a:pt x="46838" y="27232"/>
                  </a:lnTo>
                  <a:lnTo>
                    <a:pt x="22871" y="51198"/>
                  </a:lnTo>
                  <a:lnTo>
                    <a:pt x="183" y="51198"/>
                  </a:lnTo>
                  <a:cubicBezTo>
                    <a:pt x="91" y="51198"/>
                    <a:pt x="0" y="51289"/>
                    <a:pt x="0" y="51403"/>
                  </a:cubicBezTo>
                  <a:cubicBezTo>
                    <a:pt x="0" y="51495"/>
                    <a:pt x="91" y="51586"/>
                    <a:pt x="183" y="51586"/>
                  </a:cubicBezTo>
                  <a:lnTo>
                    <a:pt x="23031" y="51586"/>
                  </a:lnTo>
                  <a:lnTo>
                    <a:pt x="46997" y="27620"/>
                  </a:lnTo>
                  <a:lnTo>
                    <a:pt x="87284" y="27620"/>
                  </a:lnTo>
                  <a:lnTo>
                    <a:pt x="103833" y="44168"/>
                  </a:lnTo>
                  <a:lnTo>
                    <a:pt x="143754" y="44168"/>
                  </a:lnTo>
                  <a:lnTo>
                    <a:pt x="187579" y="321"/>
                  </a:lnTo>
                  <a:cubicBezTo>
                    <a:pt x="187670" y="252"/>
                    <a:pt x="187670" y="138"/>
                    <a:pt x="187579" y="69"/>
                  </a:cubicBezTo>
                  <a:cubicBezTo>
                    <a:pt x="187544" y="24"/>
                    <a:pt x="187499" y="1"/>
                    <a:pt x="1874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0"/>
            <p:cNvSpPr/>
            <p:nvPr/>
          </p:nvSpPr>
          <p:spPr>
            <a:xfrm rot="10800000">
              <a:off x="2097663" y="-149871"/>
              <a:ext cx="3817027" cy="933273"/>
            </a:xfrm>
            <a:custGeom>
              <a:avLst/>
              <a:gdLst/>
              <a:ahLst/>
              <a:cxnLst/>
              <a:rect l="l" t="t" r="r" b="b"/>
              <a:pathLst>
                <a:path w="125426" h="30667" extrusionOk="0">
                  <a:moveTo>
                    <a:pt x="125014" y="1"/>
                  </a:moveTo>
                  <a:cubicBezTo>
                    <a:pt x="124917" y="1"/>
                    <a:pt x="124820" y="35"/>
                    <a:pt x="124741" y="103"/>
                  </a:cubicBezTo>
                  <a:lnTo>
                    <a:pt x="111936" y="12931"/>
                  </a:lnTo>
                  <a:lnTo>
                    <a:pt x="47020" y="12931"/>
                  </a:lnTo>
                  <a:lnTo>
                    <a:pt x="30016" y="29913"/>
                  </a:lnTo>
                  <a:lnTo>
                    <a:pt x="388" y="29913"/>
                  </a:lnTo>
                  <a:cubicBezTo>
                    <a:pt x="160" y="29913"/>
                    <a:pt x="0" y="30073"/>
                    <a:pt x="0" y="30301"/>
                  </a:cubicBezTo>
                  <a:cubicBezTo>
                    <a:pt x="0" y="30507"/>
                    <a:pt x="160" y="30666"/>
                    <a:pt x="388" y="30666"/>
                  </a:cubicBezTo>
                  <a:lnTo>
                    <a:pt x="30335" y="30666"/>
                  </a:lnTo>
                  <a:lnTo>
                    <a:pt x="47340" y="13685"/>
                  </a:lnTo>
                  <a:lnTo>
                    <a:pt x="112255" y="13685"/>
                  </a:lnTo>
                  <a:lnTo>
                    <a:pt x="125288" y="651"/>
                  </a:lnTo>
                  <a:cubicBezTo>
                    <a:pt x="125425" y="514"/>
                    <a:pt x="125425" y="263"/>
                    <a:pt x="125288" y="103"/>
                  </a:cubicBezTo>
                  <a:cubicBezTo>
                    <a:pt x="125208" y="35"/>
                    <a:pt x="125111" y="1"/>
                    <a:pt x="12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0"/>
            <p:cNvSpPr/>
            <p:nvPr/>
          </p:nvSpPr>
          <p:spPr>
            <a:xfrm rot="10800000">
              <a:off x="5347154" y="-352704"/>
              <a:ext cx="2464576" cy="481412"/>
            </a:xfrm>
            <a:custGeom>
              <a:avLst/>
              <a:gdLst/>
              <a:ahLst/>
              <a:cxnLst/>
              <a:rect l="l" t="t" r="r" b="b"/>
              <a:pathLst>
                <a:path w="80985" h="15819" extrusionOk="0">
                  <a:moveTo>
                    <a:pt x="206" y="1"/>
                  </a:moveTo>
                  <a:cubicBezTo>
                    <a:pt x="92" y="1"/>
                    <a:pt x="0" y="92"/>
                    <a:pt x="0" y="183"/>
                  </a:cubicBezTo>
                  <a:cubicBezTo>
                    <a:pt x="0" y="297"/>
                    <a:pt x="92" y="389"/>
                    <a:pt x="206" y="389"/>
                  </a:cubicBezTo>
                  <a:lnTo>
                    <a:pt x="37297" y="389"/>
                  </a:lnTo>
                  <a:lnTo>
                    <a:pt x="52750" y="15818"/>
                  </a:lnTo>
                  <a:lnTo>
                    <a:pt x="80779" y="15818"/>
                  </a:lnTo>
                  <a:cubicBezTo>
                    <a:pt x="80893" y="15818"/>
                    <a:pt x="80985" y="15727"/>
                    <a:pt x="80985" y="15636"/>
                  </a:cubicBezTo>
                  <a:cubicBezTo>
                    <a:pt x="80985" y="15522"/>
                    <a:pt x="80893" y="15430"/>
                    <a:pt x="80779" y="15430"/>
                  </a:cubicBezTo>
                  <a:lnTo>
                    <a:pt x="52909" y="15430"/>
                  </a:lnTo>
                  <a:lnTo>
                    <a:pt x="374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0"/>
            <p:cNvSpPr/>
            <p:nvPr/>
          </p:nvSpPr>
          <p:spPr>
            <a:xfrm rot="10800000">
              <a:off x="5904951" y="-196402"/>
              <a:ext cx="115339" cy="115339"/>
            </a:xfrm>
            <a:custGeom>
              <a:avLst/>
              <a:gdLst/>
              <a:ahLst/>
              <a:cxnLst/>
              <a:rect l="l" t="t" r="r" b="b"/>
              <a:pathLst>
                <a:path w="3790" h="3790" extrusionOk="0">
                  <a:moveTo>
                    <a:pt x="1895" y="366"/>
                  </a:moveTo>
                  <a:cubicBezTo>
                    <a:pt x="2717" y="366"/>
                    <a:pt x="3402" y="1051"/>
                    <a:pt x="3402" y="1895"/>
                  </a:cubicBezTo>
                  <a:cubicBezTo>
                    <a:pt x="3402" y="2717"/>
                    <a:pt x="2717" y="3402"/>
                    <a:pt x="1895" y="3402"/>
                  </a:cubicBezTo>
                  <a:cubicBezTo>
                    <a:pt x="1051" y="3402"/>
                    <a:pt x="366" y="2717"/>
                    <a:pt x="366" y="1895"/>
                  </a:cubicBezTo>
                  <a:cubicBezTo>
                    <a:pt x="366" y="1051"/>
                    <a:pt x="1051" y="366"/>
                    <a:pt x="1895" y="366"/>
                  </a:cubicBezTo>
                  <a:close/>
                  <a:moveTo>
                    <a:pt x="1895" y="1"/>
                  </a:moveTo>
                  <a:cubicBezTo>
                    <a:pt x="845" y="1"/>
                    <a:pt x="1" y="845"/>
                    <a:pt x="1" y="1895"/>
                  </a:cubicBezTo>
                  <a:cubicBezTo>
                    <a:pt x="1" y="2922"/>
                    <a:pt x="845" y="3790"/>
                    <a:pt x="1895" y="3790"/>
                  </a:cubicBezTo>
                  <a:cubicBezTo>
                    <a:pt x="2922" y="3790"/>
                    <a:pt x="3790" y="2922"/>
                    <a:pt x="3790" y="1895"/>
                  </a:cubicBezTo>
                  <a:cubicBezTo>
                    <a:pt x="3790" y="845"/>
                    <a:pt x="2922" y="1"/>
                    <a:pt x="1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0"/>
            <p:cNvSpPr/>
            <p:nvPr/>
          </p:nvSpPr>
          <p:spPr>
            <a:xfrm rot="10800000">
              <a:off x="5926467" y="-174886"/>
              <a:ext cx="72977" cy="72977"/>
            </a:xfrm>
            <a:custGeom>
              <a:avLst/>
              <a:gdLst/>
              <a:ahLst/>
              <a:cxnLst/>
              <a:rect l="l" t="t" r="r" b="b"/>
              <a:pathLst>
                <a:path w="2398" h="2398" extrusionOk="0">
                  <a:moveTo>
                    <a:pt x="1210" y="1"/>
                  </a:moveTo>
                  <a:cubicBezTo>
                    <a:pt x="548" y="1"/>
                    <a:pt x="1" y="548"/>
                    <a:pt x="1" y="1210"/>
                  </a:cubicBezTo>
                  <a:cubicBezTo>
                    <a:pt x="1" y="1872"/>
                    <a:pt x="548" y="2397"/>
                    <a:pt x="1210" y="2397"/>
                  </a:cubicBezTo>
                  <a:cubicBezTo>
                    <a:pt x="1872" y="2397"/>
                    <a:pt x="2397" y="1872"/>
                    <a:pt x="2397" y="1210"/>
                  </a:cubicBezTo>
                  <a:cubicBezTo>
                    <a:pt x="2397" y="548"/>
                    <a:pt x="1872" y="1"/>
                    <a:pt x="12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0"/>
            <p:cNvSpPr/>
            <p:nvPr/>
          </p:nvSpPr>
          <p:spPr>
            <a:xfrm rot="10800000">
              <a:off x="1516950" y="116870"/>
              <a:ext cx="3646848" cy="11838"/>
            </a:xfrm>
            <a:custGeom>
              <a:avLst/>
              <a:gdLst/>
              <a:ahLst/>
              <a:cxnLst/>
              <a:rect l="l" t="t" r="r" b="b"/>
              <a:pathLst>
                <a:path w="119834" h="389" extrusionOk="0">
                  <a:moveTo>
                    <a:pt x="183" y="1"/>
                  </a:moveTo>
                  <a:cubicBezTo>
                    <a:pt x="69" y="1"/>
                    <a:pt x="0" y="92"/>
                    <a:pt x="0" y="183"/>
                  </a:cubicBezTo>
                  <a:cubicBezTo>
                    <a:pt x="0" y="297"/>
                    <a:pt x="69" y="389"/>
                    <a:pt x="183" y="389"/>
                  </a:cubicBezTo>
                  <a:lnTo>
                    <a:pt x="119628" y="389"/>
                  </a:lnTo>
                  <a:cubicBezTo>
                    <a:pt x="119742" y="389"/>
                    <a:pt x="119833" y="297"/>
                    <a:pt x="119833" y="183"/>
                  </a:cubicBezTo>
                  <a:cubicBezTo>
                    <a:pt x="119833" y="92"/>
                    <a:pt x="119742" y="1"/>
                    <a:pt x="119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0"/>
            <p:cNvSpPr/>
            <p:nvPr/>
          </p:nvSpPr>
          <p:spPr>
            <a:xfrm rot="10800000">
              <a:off x="5146391" y="78677"/>
              <a:ext cx="88954" cy="88924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1" y="0"/>
                  </a:moveTo>
                  <a:cubicBezTo>
                    <a:pt x="640" y="0"/>
                    <a:pt x="0" y="662"/>
                    <a:pt x="0" y="1461"/>
                  </a:cubicBezTo>
                  <a:cubicBezTo>
                    <a:pt x="0" y="2283"/>
                    <a:pt x="640" y="2922"/>
                    <a:pt x="1461" y="2922"/>
                  </a:cubicBezTo>
                  <a:cubicBezTo>
                    <a:pt x="2260" y="2922"/>
                    <a:pt x="2922" y="2283"/>
                    <a:pt x="2922" y="1461"/>
                  </a:cubicBezTo>
                  <a:cubicBezTo>
                    <a:pt x="2922" y="662"/>
                    <a:pt x="2260" y="0"/>
                    <a:pt x="14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0"/>
            <p:cNvSpPr/>
            <p:nvPr/>
          </p:nvSpPr>
          <p:spPr>
            <a:xfrm rot="10800000">
              <a:off x="1478757" y="78677"/>
              <a:ext cx="88924" cy="88924"/>
            </a:xfrm>
            <a:custGeom>
              <a:avLst/>
              <a:gdLst/>
              <a:ahLst/>
              <a:cxnLst/>
              <a:rect l="l" t="t" r="r" b="b"/>
              <a:pathLst>
                <a:path w="2922" h="2922" extrusionOk="0">
                  <a:moveTo>
                    <a:pt x="1461" y="0"/>
                  </a:moveTo>
                  <a:cubicBezTo>
                    <a:pt x="662" y="0"/>
                    <a:pt x="0" y="662"/>
                    <a:pt x="0" y="1461"/>
                  </a:cubicBezTo>
                  <a:cubicBezTo>
                    <a:pt x="0" y="2283"/>
                    <a:pt x="662" y="2922"/>
                    <a:pt x="1461" y="2922"/>
                  </a:cubicBezTo>
                  <a:cubicBezTo>
                    <a:pt x="2283" y="2922"/>
                    <a:pt x="2922" y="2283"/>
                    <a:pt x="2922" y="1461"/>
                  </a:cubicBezTo>
                  <a:cubicBezTo>
                    <a:pt x="2922" y="662"/>
                    <a:pt x="2283" y="0"/>
                    <a:pt x="14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0"/>
            <p:cNvSpPr/>
            <p:nvPr/>
          </p:nvSpPr>
          <p:spPr>
            <a:xfrm rot="10800000">
              <a:off x="-398137" y="-606937"/>
              <a:ext cx="1361489" cy="1360302"/>
            </a:xfrm>
            <a:custGeom>
              <a:avLst/>
              <a:gdLst/>
              <a:ahLst/>
              <a:cxnLst/>
              <a:rect l="l" t="t" r="r" b="b"/>
              <a:pathLst>
                <a:path w="44738" h="44699" extrusionOk="0">
                  <a:moveTo>
                    <a:pt x="44532" y="1"/>
                  </a:moveTo>
                  <a:cubicBezTo>
                    <a:pt x="44481" y="1"/>
                    <a:pt x="44430" y="18"/>
                    <a:pt x="44395" y="52"/>
                  </a:cubicBezTo>
                  <a:lnTo>
                    <a:pt x="91" y="44356"/>
                  </a:lnTo>
                  <a:cubicBezTo>
                    <a:pt x="0" y="44447"/>
                    <a:pt x="0" y="44562"/>
                    <a:pt x="91" y="44630"/>
                  </a:cubicBezTo>
                  <a:cubicBezTo>
                    <a:pt x="114" y="44676"/>
                    <a:pt x="160" y="44699"/>
                    <a:pt x="228" y="44699"/>
                  </a:cubicBezTo>
                  <a:cubicBezTo>
                    <a:pt x="274" y="44699"/>
                    <a:pt x="320" y="44676"/>
                    <a:pt x="342" y="44630"/>
                  </a:cubicBezTo>
                  <a:lnTo>
                    <a:pt x="44669" y="326"/>
                  </a:lnTo>
                  <a:cubicBezTo>
                    <a:pt x="44738" y="258"/>
                    <a:pt x="44738" y="121"/>
                    <a:pt x="44669" y="52"/>
                  </a:cubicBezTo>
                  <a:cubicBezTo>
                    <a:pt x="44635" y="18"/>
                    <a:pt x="44584" y="1"/>
                    <a:pt x="445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0"/>
            <p:cNvSpPr/>
            <p:nvPr/>
          </p:nvSpPr>
          <p:spPr>
            <a:xfrm rot="10800000">
              <a:off x="-566246" y="-681953"/>
              <a:ext cx="1361520" cy="1360272"/>
            </a:xfrm>
            <a:custGeom>
              <a:avLst/>
              <a:gdLst/>
              <a:ahLst/>
              <a:cxnLst/>
              <a:rect l="l" t="t" r="r" b="b"/>
              <a:pathLst>
                <a:path w="44739" h="44698" extrusionOk="0">
                  <a:moveTo>
                    <a:pt x="44522" y="0"/>
                  </a:moveTo>
                  <a:cubicBezTo>
                    <a:pt x="44476" y="0"/>
                    <a:pt x="44430" y="17"/>
                    <a:pt x="44396" y="51"/>
                  </a:cubicBezTo>
                  <a:lnTo>
                    <a:pt x="69" y="44378"/>
                  </a:lnTo>
                  <a:cubicBezTo>
                    <a:pt x="1" y="44447"/>
                    <a:pt x="1" y="44561"/>
                    <a:pt x="69" y="44629"/>
                  </a:cubicBezTo>
                  <a:cubicBezTo>
                    <a:pt x="115" y="44675"/>
                    <a:pt x="161" y="44698"/>
                    <a:pt x="206" y="44698"/>
                  </a:cubicBezTo>
                  <a:cubicBezTo>
                    <a:pt x="252" y="44698"/>
                    <a:pt x="298" y="44675"/>
                    <a:pt x="343" y="44629"/>
                  </a:cubicBezTo>
                  <a:lnTo>
                    <a:pt x="44647" y="325"/>
                  </a:lnTo>
                  <a:cubicBezTo>
                    <a:pt x="44738" y="257"/>
                    <a:pt x="44738" y="120"/>
                    <a:pt x="44647" y="51"/>
                  </a:cubicBezTo>
                  <a:cubicBezTo>
                    <a:pt x="44613" y="17"/>
                    <a:pt x="44567" y="0"/>
                    <a:pt x="445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0"/>
            <p:cNvSpPr/>
            <p:nvPr/>
          </p:nvSpPr>
          <p:spPr>
            <a:xfrm rot="10800000">
              <a:off x="161730" y="401657"/>
              <a:ext cx="336918" cy="210502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0"/>
            <p:cNvSpPr/>
            <p:nvPr/>
          </p:nvSpPr>
          <p:spPr>
            <a:xfrm rot="10800000">
              <a:off x="414563" y="401657"/>
              <a:ext cx="336949" cy="210502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0"/>
            <p:cNvSpPr/>
            <p:nvPr/>
          </p:nvSpPr>
          <p:spPr>
            <a:xfrm rot="10800000">
              <a:off x="667426" y="401657"/>
              <a:ext cx="336918" cy="210502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43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0"/>
            <p:cNvSpPr/>
            <p:nvPr/>
          </p:nvSpPr>
          <p:spPr>
            <a:xfrm rot="10800000">
              <a:off x="920960" y="401657"/>
              <a:ext cx="336918" cy="210502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0"/>
            <p:cNvSpPr/>
            <p:nvPr/>
          </p:nvSpPr>
          <p:spPr>
            <a:xfrm rot="10800000">
              <a:off x="1173823" y="401657"/>
              <a:ext cx="336918" cy="210502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0"/>
            <p:cNvSpPr/>
            <p:nvPr/>
          </p:nvSpPr>
          <p:spPr>
            <a:xfrm rot="10800000">
              <a:off x="1426656" y="401657"/>
              <a:ext cx="336918" cy="210502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0"/>
            <p:cNvSpPr/>
            <p:nvPr/>
          </p:nvSpPr>
          <p:spPr>
            <a:xfrm rot="10800000">
              <a:off x="1679490" y="401657"/>
              <a:ext cx="336949" cy="210502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43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0"/>
            <p:cNvSpPr/>
            <p:nvPr/>
          </p:nvSpPr>
          <p:spPr>
            <a:xfrm rot="10800000">
              <a:off x="1933053" y="401657"/>
              <a:ext cx="336918" cy="210502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29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0"/>
            <p:cNvSpPr/>
            <p:nvPr/>
          </p:nvSpPr>
          <p:spPr>
            <a:xfrm rot="10800000">
              <a:off x="1858707" y="-175586"/>
              <a:ext cx="174378" cy="188986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0"/>
            <p:cNvSpPr/>
            <p:nvPr/>
          </p:nvSpPr>
          <p:spPr>
            <a:xfrm rot="10800000">
              <a:off x="1751736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0"/>
            <p:cNvSpPr/>
            <p:nvPr/>
          </p:nvSpPr>
          <p:spPr>
            <a:xfrm rot="10800000">
              <a:off x="1645466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0"/>
            <p:cNvSpPr/>
            <p:nvPr/>
          </p:nvSpPr>
          <p:spPr>
            <a:xfrm rot="10800000">
              <a:off x="1539196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0"/>
            <p:cNvSpPr/>
            <p:nvPr/>
          </p:nvSpPr>
          <p:spPr>
            <a:xfrm rot="10800000">
              <a:off x="1432895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0"/>
            <p:cNvSpPr/>
            <p:nvPr/>
          </p:nvSpPr>
          <p:spPr>
            <a:xfrm rot="10800000">
              <a:off x="1326625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0"/>
            <p:cNvSpPr/>
            <p:nvPr/>
          </p:nvSpPr>
          <p:spPr>
            <a:xfrm rot="10800000">
              <a:off x="1220355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0"/>
            <p:cNvSpPr/>
            <p:nvPr/>
          </p:nvSpPr>
          <p:spPr>
            <a:xfrm rot="10800000">
              <a:off x="1114084" y="-175586"/>
              <a:ext cx="174378" cy="188986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0"/>
            <p:cNvSpPr/>
            <p:nvPr/>
          </p:nvSpPr>
          <p:spPr>
            <a:xfrm rot="10800000">
              <a:off x="1007784" y="-175586"/>
              <a:ext cx="174378" cy="188986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0"/>
            <p:cNvSpPr/>
            <p:nvPr/>
          </p:nvSpPr>
          <p:spPr>
            <a:xfrm rot="10800000">
              <a:off x="900813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0"/>
            <p:cNvSpPr/>
            <p:nvPr/>
          </p:nvSpPr>
          <p:spPr>
            <a:xfrm rot="10800000">
              <a:off x="794543" y="-175586"/>
              <a:ext cx="175078" cy="188986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2" name="Google Shape;742;p10"/>
          <p:cNvSpPr txBox="1">
            <a:spLocks noGrp="1"/>
          </p:cNvSpPr>
          <p:nvPr>
            <p:ph type="title"/>
          </p:nvPr>
        </p:nvSpPr>
        <p:spPr>
          <a:xfrm>
            <a:off x="720000" y="461875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743" name="Google Shape;743;p10"/>
          <p:cNvGrpSpPr/>
          <p:nvPr/>
        </p:nvGrpSpPr>
        <p:grpSpPr>
          <a:xfrm rot="5400000" flipH="1">
            <a:off x="-113625" y="3210625"/>
            <a:ext cx="536425" cy="3475150"/>
            <a:chOff x="327125" y="2375600"/>
            <a:chExt cx="536425" cy="3475150"/>
          </a:xfrm>
        </p:grpSpPr>
        <p:sp>
          <p:nvSpPr>
            <p:cNvPr id="744" name="Google Shape;744;p10"/>
            <p:cNvSpPr/>
            <p:nvPr/>
          </p:nvSpPr>
          <p:spPr>
            <a:xfrm>
              <a:off x="531425" y="2394425"/>
              <a:ext cx="115850" cy="3456325"/>
            </a:xfrm>
            <a:custGeom>
              <a:avLst/>
              <a:gdLst/>
              <a:ahLst/>
              <a:cxnLst/>
              <a:rect l="l" t="t" r="r" b="b"/>
              <a:pathLst>
                <a:path w="4634" h="138253" fill="none" extrusionOk="0">
                  <a:moveTo>
                    <a:pt x="3150" y="138253"/>
                  </a:moveTo>
                  <a:lnTo>
                    <a:pt x="3150" y="54872"/>
                  </a:lnTo>
                  <a:lnTo>
                    <a:pt x="0" y="51722"/>
                  </a:lnTo>
                  <a:lnTo>
                    <a:pt x="0" y="28714"/>
                  </a:lnTo>
                  <a:lnTo>
                    <a:pt x="4634" y="24058"/>
                  </a:lnTo>
                  <a:lnTo>
                    <a:pt x="4634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0"/>
            <p:cNvSpPr/>
            <p:nvPr/>
          </p:nvSpPr>
          <p:spPr>
            <a:xfrm>
              <a:off x="627275" y="2375600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56" y="1598"/>
                    <a:pt x="1599" y="1233"/>
                    <a:pt x="1599" y="799"/>
                  </a:cubicBezTo>
                  <a:cubicBezTo>
                    <a:pt x="1599" y="365"/>
                    <a:pt x="1256" y="0"/>
                    <a:pt x="80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0"/>
            <p:cNvSpPr/>
            <p:nvPr/>
          </p:nvSpPr>
          <p:spPr>
            <a:xfrm>
              <a:off x="347100" y="2923975"/>
              <a:ext cx="112450" cy="2344175"/>
            </a:xfrm>
            <a:custGeom>
              <a:avLst/>
              <a:gdLst/>
              <a:ahLst/>
              <a:cxnLst/>
              <a:rect l="l" t="t" r="r" b="b"/>
              <a:pathLst>
                <a:path w="4498" h="93767" fill="none" extrusionOk="0">
                  <a:moveTo>
                    <a:pt x="4497" y="93766"/>
                  </a:moveTo>
                  <a:lnTo>
                    <a:pt x="4497" y="50855"/>
                  </a:lnTo>
                  <a:lnTo>
                    <a:pt x="1" y="46358"/>
                  </a:lnTo>
                  <a:lnTo>
                    <a:pt x="1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0"/>
            <p:cNvSpPr/>
            <p:nvPr/>
          </p:nvSpPr>
          <p:spPr>
            <a:xfrm>
              <a:off x="327125" y="2904575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55"/>
                    <a:pt x="366" y="1598"/>
                    <a:pt x="800" y="1598"/>
                  </a:cubicBezTo>
                  <a:cubicBezTo>
                    <a:pt x="1233" y="1598"/>
                    <a:pt x="1599" y="1255"/>
                    <a:pt x="1599" y="799"/>
                  </a:cubicBezTo>
                  <a:cubicBezTo>
                    <a:pt x="1599" y="365"/>
                    <a:pt x="1233" y="0"/>
                    <a:pt x="80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0"/>
            <p:cNvSpPr/>
            <p:nvPr/>
          </p:nvSpPr>
          <p:spPr>
            <a:xfrm>
              <a:off x="347100" y="2676875"/>
              <a:ext cx="192900" cy="374375"/>
            </a:xfrm>
            <a:custGeom>
              <a:avLst/>
              <a:gdLst/>
              <a:ahLst/>
              <a:cxnLst/>
              <a:rect l="l" t="t" r="r" b="b"/>
              <a:pathLst>
                <a:path w="7716" h="14975" fill="none" extrusionOk="0">
                  <a:moveTo>
                    <a:pt x="1" y="14974"/>
                  </a:moveTo>
                  <a:lnTo>
                    <a:pt x="7716" y="7259"/>
                  </a:lnTo>
                  <a:lnTo>
                    <a:pt x="7716" y="1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0"/>
            <p:cNvSpPr/>
            <p:nvPr/>
          </p:nvSpPr>
          <p:spPr>
            <a:xfrm>
              <a:off x="520000" y="26580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66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33" y="1598"/>
                    <a:pt x="1598" y="1233"/>
                    <a:pt x="1598" y="799"/>
                  </a:cubicBezTo>
                  <a:cubicBezTo>
                    <a:pt x="1598" y="366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0"/>
            <p:cNvSpPr/>
            <p:nvPr/>
          </p:nvSpPr>
          <p:spPr>
            <a:xfrm>
              <a:off x="347100" y="4357400"/>
              <a:ext cx="25" cy="971225"/>
            </a:xfrm>
            <a:custGeom>
              <a:avLst/>
              <a:gdLst/>
              <a:ahLst/>
              <a:cxnLst/>
              <a:rect l="l" t="t" r="r" b="b"/>
              <a:pathLst>
                <a:path w="1" h="38849" fill="none" extrusionOk="0">
                  <a:moveTo>
                    <a:pt x="1" y="38849"/>
                  </a:move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0"/>
            <p:cNvSpPr/>
            <p:nvPr/>
          </p:nvSpPr>
          <p:spPr>
            <a:xfrm>
              <a:off x="327125" y="43385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33" y="1599"/>
                    <a:pt x="1599" y="1234"/>
                    <a:pt x="1599" y="800"/>
                  </a:cubicBezTo>
                  <a:cubicBezTo>
                    <a:pt x="1599" y="343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0"/>
            <p:cNvSpPr/>
            <p:nvPr/>
          </p:nvSpPr>
          <p:spPr>
            <a:xfrm>
              <a:off x="690625" y="3227550"/>
              <a:ext cx="172925" cy="2083400"/>
            </a:xfrm>
            <a:custGeom>
              <a:avLst/>
              <a:gdLst/>
              <a:ahLst/>
              <a:cxnLst/>
              <a:rect l="l" t="t" r="r" b="b"/>
              <a:pathLst>
                <a:path w="6917" h="83336" fill="none" extrusionOk="0">
                  <a:moveTo>
                    <a:pt x="6917" y="83335"/>
                  </a:moveTo>
                  <a:lnTo>
                    <a:pt x="0" y="76396"/>
                  </a:lnTo>
                  <a:lnTo>
                    <a:pt x="0" y="15841"/>
                  </a:lnTo>
                  <a:lnTo>
                    <a:pt x="4954" y="10865"/>
                  </a:lnTo>
                  <a:lnTo>
                    <a:pt x="4954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0"/>
            <p:cNvSpPr/>
            <p:nvPr/>
          </p:nvSpPr>
          <p:spPr>
            <a:xfrm>
              <a:off x="794475" y="320870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56" y="1599"/>
                    <a:pt x="1598" y="1234"/>
                    <a:pt x="1598" y="800"/>
                  </a:cubicBezTo>
                  <a:cubicBezTo>
                    <a:pt x="1598" y="343"/>
                    <a:pt x="1256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0"/>
            <p:cNvSpPr/>
            <p:nvPr/>
          </p:nvSpPr>
          <p:spPr>
            <a:xfrm>
              <a:off x="776800" y="3899750"/>
              <a:ext cx="25" cy="1084800"/>
            </a:xfrm>
            <a:custGeom>
              <a:avLst/>
              <a:gdLst/>
              <a:ahLst/>
              <a:cxnLst/>
              <a:rect l="l" t="t" r="r" b="b"/>
              <a:pathLst>
                <a:path w="1" h="43392" fill="none" extrusionOk="0">
                  <a:moveTo>
                    <a:pt x="0" y="43391"/>
                  </a:move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0"/>
            <p:cNvSpPr/>
            <p:nvPr/>
          </p:nvSpPr>
          <p:spPr>
            <a:xfrm>
              <a:off x="756825" y="4963400"/>
              <a:ext cx="40525" cy="39975"/>
            </a:xfrm>
            <a:custGeom>
              <a:avLst/>
              <a:gdLst/>
              <a:ahLst/>
              <a:cxnLst/>
              <a:rect l="l" t="t" r="r" b="b"/>
              <a:pathLst>
                <a:path w="1621" h="1599" extrusionOk="0">
                  <a:moveTo>
                    <a:pt x="799" y="1"/>
                  </a:moveTo>
                  <a:cubicBezTo>
                    <a:pt x="365" y="1"/>
                    <a:pt x="0" y="366"/>
                    <a:pt x="0" y="800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800"/>
                  </a:cubicBezTo>
                  <a:cubicBezTo>
                    <a:pt x="1621" y="366"/>
                    <a:pt x="1256" y="1"/>
                    <a:pt x="79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0"/>
            <p:cNvSpPr/>
            <p:nvPr/>
          </p:nvSpPr>
          <p:spPr>
            <a:xfrm>
              <a:off x="756825" y="3880925"/>
              <a:ext cx="40525" cy="39950"/>
            </a:xfrm>
            <a:custGeom>
              <a:avLst/>
              <a:gdLst/>
              <a:ahLst/>
              <a:cxnLst/>
              <a:rect l="l" t="t" r="r" b="b"/>
              <a:pathLst>
                <a:path w="1621" h="1598" extrusionOk="0">
                  <a:moveTo>
                    <a:pt x="799" y="0"/>
                  </a:moveTo>
                  <a:cubicBezTo>
                    <a:pt x="365" y="0"/>
                    <a:pt x="0" y="342"/>
                    <a:pt x="0" y="799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799"/>
                  </a:cubicBezTo>
                  <a:cubicBezTo>
                    <a:pt x="1621" y="342"/>
                    <a:pt x="1256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11"/>
          <p:cNvGrpSpPr/>
          <p:nvPr/>
        </p:nvGrpSpPr>
        <p:grpSpPr>
          <a:xfrm>
            <a:off x="5266248" y="4568869"/>
            <a:ext cx="3157758" cy="296582"/>
            <a:chOff x="5266248" y="4230494"/>
            <a:chExt cx="3157758" cy="296582"/>
          </a:xfrm>
        </p:grpSpPr>
        <p:sp>
          <p:nvSpPr>
            <p:cNvPr id="759" name="Google Shape;759;p11"/>
            <p:cNvSpPr/>
            <p:nvPr/>
          </p:nvSpPr>
          <p:spPr>
            <a:xfrm>
              <a:off x="526624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1"/>
            <p:cNvSpPr/>
            <p:nvPr/>
          </p:nvSpPr>
          <p:spPr>
            <a:xfrm>
              <a:off x="5459599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1"/>
            <p:cNvSpPr/>
            <p:nvPr/>
          </p:nvSpPr>
          <p:spPr>
            <a:xfrm>
              <a:off x="5649735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1"/>
            <p:cNvSpPr/>
            <p:nvPr/>
          </p:nvSpPr>
          <p:spPr>
            <a:xfrm>
              <a:off x="5839743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1"/>
            <p:cNvSpPr/>
            <p:nvPr/>
          </p:nvSpPr>
          <p:spPr>
            <a:xfrm>
              <a:off x="6029880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1"/>
            <p:cNvSpPr/>
            <p:nvPr/>
          </p:nvSpPr>
          <p:spPr>
            <a:xfrm>
              <a:off x="6220016" y="4230494"/>
              <a:ext cx="106446" cy="296582"/>
            </a:xfrm>
            <a:custGeom>
              <a:avLst/>
              <a:gdLst/>
              <a:ahLst/>
              <a:cxnLst/>
              <a:rect l="l" t="t" r="r" b="b"/>
              <a:pathLst>
                <a:path w="828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27" y="2306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1"/>
            <p:cNvSpPr/>
            <p:nvPr/>
          </p:nvSpPr>
          <p:spPr>
            <a:xfrm>
              <a:off x="641323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1"/>
            <p:cNvSpPr/>
            <p:nvPr/>
          </p:nvSpPr>
          <p:spPr>
            <a:xfrm>
              <a:off x="6603375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1"/>
            <p:cNvSpPr/>
            <p:nvPr/>
          </p:nvSpPr>
          <p:spPr>
            <a:xfrm>
              <a:off x="6793511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1"/>
            <p:cNvSpPr/>
            <p:nvPr/>
          </p:nvSpPr>
          <p:spPr>
            <a:xfrm>
              <a:off x="698364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1"/>
            <p:cNvSpPr/>
            <p:nvPr/>
          </p:nvSpPr>
          <p:spPr>
            <a:xfrm>
              <a:off x="7176870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1"/>
            <p:cNvSpPr/>
            <p:nvPr/>
          </p:nvSpPr>
          <p:spPr>
            <a:xfrm>
              <a:off x="7367006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1"/>
            <p:cNvSpPr/>
            <p:nvPr/>
          </p:nvSpPr>
          <p:spPr>
            <a:xfrm>
              <a:off x="7557143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1"/>
            <p:cNvSpPr/>
            <p:nvPr/>
          </p:nvSpPr>
          <p:spPr>
            <a:xfrm>
              <a:off x="7747151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1"/>
            <p:cNvSpPr/>
            <p:nvPr/>
          </p:nvSpPr>
          <p:spPr>
            <a:xfrm>
              <a:off x="7940501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1"/>
            <p:cNvSpPr/>
            <p:nvPr/>
          </p:nvSpPr>
          <p:spPr>
            <a:xfrm>
              <a:off x="8130638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1"/>
            <p:cNvSpPr/>
            <p:nvPr/>
          </p:nvSpPr>
          <p:spPr>
            <a:xfrm>
              <a:off x="8320774" y="4230494"/>
              <a:ext cx="103232" cy="296582"/>
            </a:xfrm>
            <a:custGeom>
              <a:avLst/>
              <a:gdLst/>
              <a:ahLst/>
              <a:cxnLst/>
              <a:rect l="l" t="t" r="r" b="b"/>
              <a:pathLst>
                <a:path w="803" h="2307" extrusionOk="0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6" name="Google Shape;776;p11"/>
          <p:cNvGrpSpPr/>
          <p:nvPr/>
        </p:nvGrpSpPr>
        <p:grpSpPr>
          <a:xfrm>
            <a:off x="-364925" y="-1720950"/>
            <a:ext cx="9644000" cy="3383025"/>
            <a:chOff x="-364925" y="-1720950"/>
            <a:chExt cx="9644000" cy="3383025"/>
          </a:xfrm>
        </p:grpSpPr>
        <p:grpSp>
          <p:nvGrpSpPr>
            <p:cNvPr id="777" name="Google Shape;777;p11"/>
            <p:cNvGrpSpPr/>
            <p:nvPr/>
          </p:nvGrpSpPr>
          <p:grpSpPr>
            <a:xfrm flipH="1">
              <a:off x="-364925" y="-1720950"/>
              <a:ext cx="7767703" cy="3383025"/>
              <a:chOff x="24125" y="294775"/>
              <a:chExt cx="7767703" cy="3383025"/>
            </a:xfrm>
          </p:grpSpPr>
          <p:sp>
            <p:nvSpPr>
              <p:cNvPr id="778" name="Google Shape;778;p11"/>
              <p:cNvSpPr/>
              <p:nvPr/>
            </p:nvSpPr>
            <p:spPr>
              <a:xfrm>
                <a:off x="1686375" y="607200"/>
                <a:ext cx="142125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5685" h="5182" extrusionOk="0">
                    <a:moveTo>
                      <a:pt x="2834" y="1"/>
                    </a:moveTo>
                    <a:cubicBezTo>
                      <a:pt x="2169" y="1"/>
                      <a:pt x="1507" y="252"/>
                      <a:pt x="1005" y="754"/>
                    </a:cubicBezTo>
                    <a:cubicBezTo>
                      <a:pt x="1" y="1781"/>
                      <a:pt x="1" y="3402"/>
                      <a:pt x="1005" y="4429"/>
                    </a:cubicBezTo>
                    <a:cubicBezTo>
                      <a:pt x="1507" y="4931"/>
                      <a:pt x="2169" y="5182"/>
                      <a:pt x="2834" y="5182"/>
                    </a:cubicBezTo>
                    <a:cubicBezTo>
                      <a:pt x="3499" y="5182"/>
                      <a:pt x="4166" y="4931"/>
                      <a:pt x="4680" y="4429"/>
                    </a:cubicBezTo>
                    <a:cubicBezTo>
                      <a:pt x="5684" y="3402"/>
                      <a:pt x="5684" y="1781"/>
                      <a:pt x="4680" y="754"/>
                    </a:cubicBezTo>
                    <a:cubicBezTo>
                      <a:pt x="4166" y="252"/>
                      <a:pt x="3499" y="1"/>
                      <a:pt x="28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11"/>
              <p:cNvSpPr/>
              <p:nvPr/>
            </p:nvSpPr>
            <p:spPr>
              <a:xfrm>
                <a:off x="6609800" y="3191600"/>
                <a:ext cx="148950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1" extrusionOk="0">
                    <a:moveTo>
                      <a:pt x="0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11"/>
              <p:cNvSpPr/>
              <p:nvPr/>
            </p:nvSpPr>
            <p:spPr>
              <a:xfrm>
                <a:off x="6721650" y="3191600"/>
                <a:ext cx="149525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1" extrusionOk="0">
                    <a:moveTo>
                      <a:pt x="0" y="0"/>
                    </a:moveTo>
                    <a:lnTo>
                      <a:pt x="3584" y="3721"/>
                    </a:lnTo>
                    <a:lnTo>
                      <a:pt x="5980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11"/>
              <p:cNvSpPr/>
              <p:nvPr/>
            </p:nvSpPr>
            <p:spPr>
              <a:xfrm>
                <a:off x="6834050" y="3191600"/>
                <a:ext cx="148975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1" extrusionOk="0">
                    <a:moveTo>
                      <a:pt x="1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11"/>
              <p:cNvSpPr/>
              <p:nvPr/>
            </p:nvSpPr>
            <p:spPr>
              <a:xfrm>
                <a:off x="6945900" y="3191600"/>
                <a:ext cx="148950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1" extrusionOk="0">
                    <a:moveTo>
                      <a:pt x="0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3" name="Google Shape;783;p11"/>
              <p:cNvSpPr/>
              <p:nvPr/>
            </p:nvSpPr>
            <p:spPr>
              <a:xfrm>
                <a:off x="7057750" y="3191600"/>
                <a:ext cx="149525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1" extrusionOk="0">
                    <a:moveTo>
                      <a:pt x="0" y="0"/>
                    </a:moveTo>
                    <a:lnTo>
                      <a:pt x="3607" y="3721"/>
                    </a:lnTo>
                    <a:lnTo>
                      <a:pt x="5980" y="3721"/>
                    </a:lnTo>
                    <a:lnTo>
                      <a:pt x="239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11"/>
              <p:cNvSpPr/>
              <p:nvPr/>
            </p:nvSpPr>
            <p:spPr>
              <a:xfrm>
                <a:off x="7170150" y="3191600"/>
                <a:ext cx="148975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1" extrusionOk="0">
                    <a:moveTo>
                      <a:pt x="1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11"/>
              <p:cNvSpPr/>
              <p:nvPr/>
            </p:nvSpPr>
            <p:spPr>
              <a:xfrm>
                <a:off x="7282000" y="3191600"/>
                <a:ext cx="149525" cy="93025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1" extrusionOk="0">
                    <a:moveTo>
                      <a:pt x="1" y="0"/>
                    </a:moveTo>
                    <a:lnTo>
                      <a:pt x="3584" y="3721"/>
                    </a:lnTo>
                    <a:lnTo>
                      <a:pt x="5981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11"/>
              <p:cNvSpPr/>
              <p:nvPr/>
            </p:nvSpPr>
            <p:spPr>
              <a:xfrm>
                <a:off x="2406525" y="1218350"/>
                <a:ext cx="5385303" cy="1110475"/>
              </a:xfrm>
              <a:custGeom>
                <a:avLst/>
                <a:gdLst/>
                <a:ahLst/>
                <a:cxnLst/>
                <a:rect l="l" t="t" r="r" b="b"/>
                <a:pathLst>
                  <a:path w="206136" h="44419" extrusionOk="0">
                    <a:moveTo>
                      <a:pt x="183" y="0"/>
                    </a:moveTo>
                    <a:cubicBezTo>
                      <a:pt x="91" y="0"/>
                      <a:pt x="0" y="92"/>
                      <a:pt x="0" y="206"/>
                    </a:cubicBezTo>
                    <a:cubicBezTo>
                      <a:pt x="0" y="297"/>
                      <a:pt x="91" y="388"/>
                      <a:pt x="183" y="388"/>
                    </a:cubicBezTo>
                    <a:lnTo>
                      <a:pt x="31887" y="388"/>
                    </a:lnTo>
                    <a:lnTo>
                      <a:pt x="54507" y="23031"/>
                    </a:lnTo>
                    <a:lnTo>
                      <a:pt x="101870" y="23031"/>
                    </a:lnTo>
                    <a:lnTo>
                      <a:pt x="123257" y="44418"/>
                    </a:lnTo>
                    <a:lnTo>
                      <a:pt x="205930" y="44418"/>
                    </a:lnTo>
                    <a:cubicBezTo>
                      <a:pt x="206044" y="44418"/>
                      <a:pt x="206136" y="44327"/>
                      <a:pt x="206136" y="44213"/>
                    </a:cubicBezTo>
                    <a:cubicBezTo>
                      <a:pt x="206136" y="44122"/>
                      <a:pt x="206044" y="44030"/>
                      <a:pt x="205930" y="44030"/>
                    </a:cubicBezTo>
                    <a:lnTo>
                      <a:pt x="123417" y="44030"/>
                    </a:lnTo>
                    <a:lnTo>
                      <a:pt x="102029" y="22643"/>
                    </a:lnTo>
                    <a:lnTo>
                      <a:pt x="54667" y="22643"/>
                    </a:lnTo>
                    <a:lnTo>
                      <a:pt x="320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11"/>
              <p:cNvSpPr/>
              <p:nvPr/>
            </p:nvSpPr>
            <p:spPr>
              <a:xfrm>
                <a:off x="987925" y="355975"/>
                <a:ext cx="6210225" cy="1468400"/>
              </a:xfrm>
              <a:custGeom>
                <a:avLst/>
                <a:gdLst/>
                <a:ahLst/>
                <a:cxnLst/>
                <a:rect l="l" t="t" r="r" b="b"/>
                <a:pathLst>
                  <a:path w="248409" h="58736" extrusionOk="0">
                    <a:moveTo>
                      <a:pt x="248203" y="1"/>
                    </a:moveTo>
                    <a:cubicBezTo>
                      <a:pt x="248151" y="1"/>
                      <a:pt x="248100" y="18"/>
                      <a:pt x="248066" y="52"/>
                    </a:cubicBezTo>
                    <a:lnTo>
                      <a:pt x="196663" y="51455"/>
                    </a:lnTo>
                    <a:lnTo>
                      <a:pt x="175778" y="51455"/>
                    </a:lnTo>
                    <a:lnTo>
                      <a:pt x="155760" y="31460"/>
                    </a:lnTo>
                    <a:lnTo>
                      <a:pt x="121112" y="31460"/>
                    </a:lnTo>
                    <a:lnTo>
                      <a:pt x="94200" y="58371"/>
                    </a:lnTo>
                    <a:lnTo>
                      <a:pt x="183" y="58371"/>
                    </a:lnTo>
                    <a:cubicBezTo>
                      <a:pt x="92" y="58371"/>
                      <a:pt x="0" y="58439"/>
                      <a:pt x="0" y="58553"/>
                    </a:cubicBezTo>
                    <a:cubicBezTo>
                      <a:pt x="0" y="58645"/>
                      <a:pt x="92" y="58736"/>
                      <a:pt x="183" y="58736"/>
                    </a:cubicBezTo>
                    <a:lnTo>
                      <a:pt x="94360" y="58736"/>
                    </a:lnTo>
                    <a:lnTo>
                      <a:pt x="121248" y="31848"/>
                    </a:lnTo>
                    <a:lnTo>
                      <a:pt x="155623" y="31848"/>
                    </a:lnTo>
                    <a:lnTo>
                      <a:pt x="175618" y="51843"/>
                    </a:lnTo>
                    <a:lnTo>
                      <a:pt x="196823" y="51843"/>
                    </a:lnTo>
                    <a:lnTo>
                      <a:pt x="248340" y="326"/>
                    </a:lnTo>
                    <a:cubicBezTo>
                      <a:pt x="248408" y="235"/>
                      <a:pt x="248408" y="121"/>
                      <a:pt x="248340" y="52"/>
                    </a:cubicBezTo>
                    <a:cubicBezTo>
                      <a:pt x="248306" y="18"/>
                      <a:pt x="248254" y="1"/>
                      <a:pt x="2482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11"/>
              <p:cNvSpPr/>
              <p:nvPr/>
            </p:nvSpPr>
            <p:spPr>
              <a:xfrm>
                <a:off x="1265250" y="1389550"/>
                <a:ext cx="6299250" cy="1955000"/>
              </a:xfrm>
              <a:custGeom>
                <a:avLst/>
                <a:gdLst/>
                <a:ahLst/>
                <a:cxnLst/>
                <a:rect l="l" t="t" r="r" b="b"/>
                <a:pathLst>
                  <a:path w="251970" h="78200" extrusionOk="0">
                    <a:moveTo>
                      <a:pt x="389" y="0"/>
                    </a:moveTo>
                    <a:cubicBezTo>
                      <a:pt x="160" y="0"/>
                      <a:pt x="1" y="183"/>
                      <a:pt x="1" y="388"/>
                    </a:cubicBezTo>
                    <a:cubicBezTo>
                      <a:pt x="1" y="593"/>
                      <a:pt x="160" y="776"/>
                      <a:pt x="389" y="776"/>
                    </a:cubicBezTo>
                    <a:lnTo>
                      <a:pt x="66217" y="776"/>
                    </a:lnTo>
                    <a:lnTo>
                      <a:pt x="89179" y="23738"/>
                    </a:lnTo>
                    <a:lnTo>
                      <a:pt x="125197" y="23738"/>
                    </a:lnTo>
                    <a:lnTo>
                      <a:pt x="179659" y="78199"/>
                    </a:lnTo>
                    <a:lnTo>
                      <a:pt x="251581" y="78199"/>
                    </a:lnTo>
                    <a:cubicBezTo>
                      <a:pt x="251787" y="78199"/>
                      <a:pt x="251969" y="78040"/>
                      <a:pt x="251969" y="77834"/>
                    </a:cubicBezTo>
                    <a:cubicBezTo>
                      <a:pt x="251969" y="77606"/>
                      <a:pt x="251787" y="77446"/>
                      <a:pt x="251581" y="77446"/>
                    </a:cubicBezTo>
                    <a:lnTo>
                      <a:pt x="179978" y="77446"/>
                    </a:lnTo>
                    <a:lnTo>
                      <a:pt x="125517" y="22962"/>
                    </a:lnTo>
                    <a:lnTo>
                      <a:pt x="89499" y="22962"/>
                    </a:lnTo>
                    <a:lnTo>
                      <a:pt x="665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11"/>
              <p:cNvSpPr/>
              <p:nvPr/>
            </p:nvSpPr>
            <p:spPr>
              <a:xfrm>
                <a:off x="1631600" y="1974425"/>
                <a:ext cx="6160000" cy="1095650"/>
              </a:xfrm>
              <a:custGeom>
                <a:avLst/>
                <a:gdLst/>
                <a:ahLst/>
                <a:cxnLst/>
                <a:rect l="l" t="t" r="r" b="b"/>
                <a:pathLst>
                  <a:path w="246400" h="43826" extrusionOk="0">
                    <a:moveTo>
                      <a:pt x="183" y="1"/>
                    </a:moveTo>
                    <a:cubicBezTo>
                      <a:pt x="69" y="1"/>
                      <a:pt x="0" y="92"/>
                      <a:pt x="0" y="206"/>
                    </a:cubicBezTo>
                    <a:cubicBezTo>
                      <a:pt x="0" y="298"/>
                      <a:pt x="69" y="389"/>
                      <a:pt x="183" y="389"/>
                    </a:cubicBezTo>
                    <a:lnTo>
                      <a:pt x="61286" y="389"/>
                    </a:lnTo>
                    <a:lnTo>
                      <a:pt x="104723" y="43825"/>
                    </a:lnTo>
                    <a:lnTo>
                      <a:pt x="165210" y="43825"/>
                    </a:lnTo>
                    <a:lnTo>
                      <a:pt x="207414" y="1599"/>
                    </a:lnTo>
                    <a:lnTo>
                      <a:pt x="246217" y="1599"/>
                    </a:lnTo>
                    <a:cubicBezTo>
                      <a:pt x="246308" y="1599"/>
                      <a:pt x="246400" y="1507"/>
                      <a:pt x="246400" y="1416"/>
                    </a:cubicBezTo>
                    <a:cubicBezTo>
                      <a:pt x="246400" y="1302"/>
                      <a:pt x="246308" y="1233"/>
                      <a:pt x="246217" y="1233"/>
                    </a:cubicBezTo>
                    <a:lnTo>
                      <a:pt x="207254" y="1233"/>
                    </a:lnTo>
                    <a:lnTo>
                      <a:pt x="165050" y="43437"/>
                    </a:lnTo>
                    <a:lnTo>
                      <a:pt x="104883" y="43437"/>
                    </a:lnTo>
                    <a:lnTo>
                      <a:pt x="6144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11"/>
              <p:cNvSpPr/>
              <p:nvPr/>
            </p:nvSpPr>
            <p:spPr>
              <a:xfrm>
                <a:off x="1978550" y="331575"/>
                <a:ext cx="4691750" cy="1289675"/>
              </a:xfrm>
              <a:custGeom>
                <a:avLst/>
                <a:gdLst/>
                <a:ahLst/>
                <a:cxnLst/>
                <a:rect l="l" t="t" r="r" b="b"/>
                <a:pathLst>
                  <a:path w="187670" h="51587" extrusionOk="0">
                    <a:moveTo>
                      <a:pt x="187453" y="1"/>
                    </a:moveTo>
                    <a:cubicBezTo>
                      <a:pt x="187407" y="1"/>
                      <a:pt x="187362" y="24"/>
                      <a:pt x="187327" y="69"/>
                    </a:cubicBezTo>
                    <a:lnTo>
                      <a:pt x="143594" y="43780"/>
                    </a:lnTo>
                    <a:lnTo>
                      <a:pt x="103992" y="43780"/>
                    </a:lnTo>
                    <a:lnTo>
                      <a:pt x="87444" y="27232"/>
                    </a:lnTo>
                    <a:lnTo>
                      <a:pt x="46838" y="27232"/>
                    </a:lnTo>
                    <a:lnTo>
                      <a:pt x="22871" y="51198"/>
                    </a:lnTo>
                    <a:lnTo>
                      <a:pt x="183" y="51198"/>
                    </a:lnTo>
                    <a:cubicBezTo>
                      <a:pt x="91" y="51198"/>
                      <a:pt x="0" y="51289"/>
                      <a:pt x="0" y="51403"/>
                    </a:cubicBezTo>
                    <a:cubicBezTo>
                      <a:pt x="0" y="51495"/>
                      <a:pt x="91" y="51586"/>
                      <a:pt x="183" y="51586"/>
                    </a:cubicBezTo>
                    <a:lnTo>
                      <a:pt x="23031" y="51586"/>
                    </a:lnTo>
                    <a:lnTo>
                      <a:pt x="46997" y="27620"/>
                    </a:lnTo>
                    <a:lnTo>
                      <a:pt x="87284" y="27620"/>
                    </a:lnTo>
                    <a:lnTo>
                      <a:pt x="103833" y="44168"/>
                    </a:lnTo>
                    <a:lnTo>
                      <a:pt x="143754" y="44168"/>
                    </a:lnTo>
                    <a:lnTo>
                      <a:pt x="187579" y="321"/>
                    </a:lnTo>
                    <a:cubicBezTo>
                      <a:pt x="187670" y="252"/>
                      <a:pt x="187670" y="138"/>
                      <a:pt x="187579" y="69"/>
                    </a:cubicBezTo>
                    <a:cubicBezTo>
                      <a:pt x="187544" y="24"/>
                      <a:pt x="187499" y="1"/>
                      <a:pt x="1874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1"/>
              <p:cNvSpPr/>
              <p:nvPr/>
            </p:nvSpPr>
            <p:spPr>
              <a:xfrm>
                <a:off x="937150" y="2104550"/>
                <a:ext cx="6622775" cy="1510475"/>
              </a:xfrm>
              <a:custGeom>
                <a:avLst/>
                <a:gdLst/>
                <a:ahLst/>
                <a:cxnLst/>
                <a:rect l="l" t="t" r="r" b="b"/>
                <a:pathLst>
                  <a:path w="264911" h="60419" extrusionOk="0">
                    <a:moveTo>
                      <a:pt x="183" y="0"/>
                    </a:moveTo>
                    <a:cubicBezTo>
                      <a:pt x="91" y="0"/>
                      <a:pt x="0" y="69"/>
                      <a:pt x="0" y="183"/>
                    </a:cubicBezTo>
                    <a:cubicBezTo>
                      <a:pt x="0" y="297"/>
                      <a:pt x="91" y="365"/>
                      <a:pt x="183" y="365"/>
                    </a:cubicBezTo>
                    <a:lnTo>
                      <a:pt x="57177" y="365"/>
                    </a:lnTo>
                    <a:lnTo>
                      <a:pt x="70941" y="14129"/>
                    </a:lnTo>
                    <a:lnTo>
                      <a:pt x="129214" y="14129"/>
                    </a:lnTo>
                    <a:lnTo>
                      <a:pt x="175504" y="60419"/>
                    </a:lnTo>
                    <a:lnTo>
                      <a:pt x="203419" y="60419"/>
                    </a:lnTo>
                    <a:lnTo>
                      <a:pt x="232316" y="31499"/>
                    </a:lnTo>
                    <a:lnTo>
                      <a:pt x="264705" y="31499"/>
                    </a:lnTo>
                    <a:cubicBezTo>
                      <a:pt x="264819" y="31499"/>
                      <a:pt x="264911" y="31430"/>
                      <a:pt x="264911" y="31316"/>
                    </a:cubicBezTo>
                    <a:cubicBezTo>
                      <a:pt x="264911" y="31225"/>
                      <a:pt x="264819" y="31134"/>
                      <a:pt x="264705" y="31134"/>
                    </a:cubicBezTo>
                    <a:lnTo>
                      <a:pt x="232156" y="31134"/>
                    </a:lnTo>
                    <a:lnTo>
                      <a:pt x="203259" y="60031"/>
                    </a:lnTo>
                    <a:lnTo>
                      <a:pt x="175664" y="60031"/>
                    </a:lnTo>
                    <a:lnTo>
                      <a:pt x="129374" y="13764"/>
                    </a:lnTo>
                    <a:lnTo>
                      <a:pt x="71101" y="13764"/>
                    </a:lnTo>
                    <a:lnTo>
                      <a:pt x="5733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1"/>
              <p:cNvSpPr/>
              <p:nvPr/>
            </p:nvSpPr>
            <p:spPr>
              <a:xfrm>
                <a:off x="1664700" y="294775"/>
                <a:ext cx="3135650" cy="766675"/>
              </a:xfrm>
              <a:custGeom>
                <a:avLst/>
                <a:gdLst/>
                <a:ahLst/>
                <a:cxnLst/>
                <a:rect l="l" t="t" r="r" b="b"/>
                <a:pathLst>
                  <a:path w="125426" h="30667" extrusionOk="0">
                    <a:moveTo>
                      <a:pt x="125014" y="1"/>
                    </a:moveTo>
                    <a:cubicBezTo>
                      <a:pt x="124917" y="1"/>
                      <a:pt x="124820" y="35"/>
                      <a:pt x="124741" y="103"/>
                    </a:cubicBezTo>
                    <a:lnTo>
                      <a:pt x="111936" y="12931"/>
                    </a:lnTo>
                    <a:lnTo>
                      <a:pt x="47020" y="12931"/>
                    </a:lnTo>
                    <a:lnTo>
                      <a:pt x="30016" y="29913"/>
                    </a:lnTo>
                    <a:lnTo>
                      <a:pt x="388" y="29913"/>
                    </a:lnTo>
                    <a:cubicBezTo>
                      <a:pt x="160" y="29913"/>
                      <a:pt x="0" y="30073"/>
                      <a:pt x="0" y="30301"/>
                    </a:cubicBezTo>
                    <a:cubicBezTo>
                      <a:pt x="0" y="30507"/>
                      <a:pt x="160" y="30666"/>
                      <a:pt x="388" y="30666"/>
                    </a:cubicBezTo>
                    <a:lnTo>
                      <a:pt x="30335" y="30666"/>
                    </a:lnTo>
                    <a:lnTo>
                      <a:pt x="47340" y="13685"/>
                    </a:lnTo>
                    <a:lnTo>
                      <a:pt x="112255" y="13685"/>
                    </a:lnTo>
                    <a:lnTo>
                      <a:pt x="125288" y="651"/>
                    </a:lnTo>
                    <a:cubicBezTo>
                      <a:pt x="125425" y="514"/>
                      <a:pt x="125425" y="263"/>
                      <a:pt x="125288" y="103"/>
                    </a:cubicBezTo>
                    <a:cubicBezTo>
                      <a:pt x="125208" y="35"/>
                      <a:pt x="125111" y="1"/>
                      <a:pt x="12501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1"/>
              <p:cNvSpPr/>
              <p:nvPr/>
            </p:nvSpPr>
            <p:spPr>
              <a:xfrm>
                <a:off x="100600" y="2193550"/>
                <a:ext cx="3410675" cy="530725"/>
              </a:xfrm>
              <a:custGeom>
                <a:avLst/>
                <a:gdLst/>
                <a:ahLst/>
                <a:cxnLst/>
                <a:rect l="l" t="t" r="r" b="b"/>
                <a:pathLst>
                  <a:path w="136427" h="21229" extrusionOk="0">
                    <a:moveTo>
                      <a:pt x="20748" y="1"/>
                    </a:moveTo>
                    <a:lnTo>
                      <a:pt x="160" y="20589"/>
                    </a:lnTo>
                    <a:cubicBezTo>
                      <a:pt x="0" y="20726"/>
                      <a:pt x="0" y="20977"/>
                      <a:pt x="160" y="21114"/>
                    </a:cubicBezTo>
                    <a:cubicBezTo>
                      <a:pt x="228" y="21205"/>
                      <a:pt x="342" y="21228"/>
                      <a:pt x="434" y="21228"/>
                    </a:cubicBezTo>
                    <a:cubicBezTo>
                      <a:pt x="525" y="21228"/>
                      <a:pt x="616" y="21205"/>
                      <a:pt x="708" y="21114"/>
                    </a:cubicBezTo>
                    <a:lnTo>
                      <a:pt x="21045" y="777"/>
                    </a:lnTo>
                    <a:lnTo>
                      <a:pt x="85390" y="777"/>
                    </a:lnTo>
                    <a:lnTo>
                      <a:pt x="103307" y="18672"/>
                    </a:lnTo>
                    <a:lnTo>
                      <a:pt x="136039" y="18672"/>
                    </a:lnTo>
                    <a:cubicBezTo>
                      <a:pt x="136267" y="18672"/>
                      <a:pt x="136427" y="18512"/>
                      <a:pt x="136427" y="18307"/>
                    </a:cubicBezTo>
                    <a:cubicBezTo>
                      <a:pt x="136427" y="18078"/>
                      <a:pt x="136267" y="17919"/>
                      <a:pt x="136039" y="17919"/>
                    </a:cubicBezTo>
                    <a:lnTo>
                      <a:pt x="103627" y="17919"/>
                    </a:lnTo>
                    <a:lnTo>
                      <a:pt x="857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1"/>
              <p:cNvSpPr/>
              <p:nvPr/>
            </p:nvSpPr>
            <p:spPr>
              <a:xfrm>
                <a:off x="106300" y="832600"/>
                <a:ext cx="2024625" cy="395475"/>
              </a:xfrm>
              <a:custGeom>
                <a:avLst/>
                <a:gdLst/>
                <a:ahLst/>
                <a:cxnLst/>
                <a:rect l="l" t="t" r="r" b="b"/>
                <a:pathLst>
                  <a:path w="80985" h="15819" extrusionOk="0">
                    <a:moveTo>
                      <a:pt x="206" y="1"/>
                    </a:moveTo>
                    <a:cubicBezTo>
                      <a:pt x="92" y="1"/>
                      <a:pt x="0" y="92"/>
                      <a:pt x="0" y="183"/>
                    </a:cubicBezTo>
                    <a:cubicBezTo>
                      <a:pt x="0" y="297"/>
                      <a:pt x="92" y="389"/>
                      <a:pt x="206" y="389"/>
                    </a:cubicBezTo>
                    <a:lnTo>
                      <a:pt x="37297" y="389"/>
                    </a:lnTo>
                    <a:lnTo>
                      <a:pt x="52750" y="15818"/>
                    </a:lnTo>
                    <a:lnTo>
                      <a:pt x="80779" y="15818"/>
                    </a:lnTo>
                    <a:cubicBezTo>
                      <a:pt x="80893" y="15818"/>
                      <a:pt x="80985" y="15727"/>
                      <a:pt x="80985" y="15636"/>
                    </a:cubicBezTo>
                    <a:cubicBezTo>
                      <a:pt x="80985" y="15522"/>
                      <a:pt x="80893" y="15430"/>
                      <a:pt x="80779" y="15430"/>
                    </a:cubicBezTo>
                    <a:lnTo>
                      <a:pt x="52909" y="15430"/>
                    </a:lnTo>
                    <a:lnTo>
                      <a:pt x="3745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1"/>
              <p:cNvSpPr/>
              <p:nvPr/>
            </p:nvSpPr>
            <p:spPr>
              <a:xfrm>
                <a:off x="24125" y="1108225"/>
                <a:ext cx="1654850" cy="513025"/>
              </a:xfrm>
              <a:custGeom>
                <a:avLst/>
                <a:gdLst/>
                <a:ahLst/>
                <a:cxnLst/>
                <a:rect l="l" t="t" r="r" b="b"/>
                <a:pathLst>
                  <a:path w="66194" h="20521" extrusionOk="0">
                    <a:moveTo>
                      <a:pt x="183" y="0"/>
                    </a:moveTo>
                    <a:cubicBezTo>
                      <a:pt x="92" y="0"/>
                      <a:pt x="1" y="91"/>
                      <a:pt x="1" y="206"/>
                    </a:cubicBezTo>
                    <a:cubicBezTo>
                      <a:pt x="1" y="297"/>
                      <a:pt x="92" y="388"/>
                      <a:pt x="183" y="388"/>
                    </a:cubicBezTo>
                    <a:lnTo>
                      <a:pt x="25245" y="388"/>
                    </a:lnTo>
                    <a:lnTo>
                      <a:pt x="45377" y="20520"/>
                    </a:lnTo>
                    <a:lnTo>
                      <a:pt x="66011" y="20520"/>
                    </a:lnTo>
                    <a:cubicBezTo>
                      <a:pt x="66103" y="20520"/>
                      <a:pt x="66194" y="20429"/>
                      <a:pt x="66194" y="20337"/>
                    </a:cubicBezTo>
                    <a:cubicBezTo>
                      <a:pt x="66194" y="20223"/>
                      <a:pt x="66103" y="20132"/>
                      <a:pt x="66011" y="20132"/>
                    </a:cubicBezTo>
                    <a:lnTo>
                      <a:pt x="45537" y="20132"/>
                    </a:lnTo>
                    <a:lnTo>
                      <a:pt x="2540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1"/>
              <p:cNvSpPr/>
              <p:nvPr/>
            </p:nvSpPr>
            <p:spPr>
              <a:xfrm>
                <a:off x="24125" y="1371850"/>
                <a:ext cx="979225" cy="451975"/>
              </a:xfrm>
              <a:custGeom>
                <a:avLst/>
                <a:gdLst/>
                <a:ahLst/>
                <a:cxnLst/>
                <a:rect l="l" t="t" r="r" b="b"/>
                <a:pathLst>
                  <a:path w="39169" h="18079" extrusionOk="0">
                    <a:moveTo>
                      <a:pt x="183" y="0"/>
                    </a:moveTo>
                    <a:cubicBezTo>
                      <a:pt x="92" y="0"/>
                      <a:pt x="1" y="92"/>
                      <a:pt x="1" y="206"/>
                    </a:cubicBezTo>
                    <a:cubicBezTo>
                      <a:pt x="1" y="297"/>
                      <a:pt x="92" y="388"/>
                      <a:pt x="183" y="388"/>
                    </a:cubicBezTo>
                    <a:lnTo>
                      <a:pt x="21182" y="388"/>
                    </a:lnTo>
                    <a:lnTo>
                      <a:pt x="38826" y="18010"/>
                    </a:lnTo>
                    <a:cubicBezTo>
                      <a:pt x="38849" y="18055"/>
                      <a:pt x="38895" y="18078"/>
                      <a:pt x="38940" y="18078"/>
                    </a:cubicBezTo>
                    <a:cubicBezTo>
                      <a:pt x="39009" y="18078"/>
                      <a:pt x="39055" y="18055"/>
                      <a:pt x="39077" y="18010"/>
                    </a:cubicBezTo>
                    <a:cubicBezTo>
                      <a:pt x="39169" y="17941"/>
                      <a:pt x="39169" y="17827"/>
                      <a:pt x="39077" y="17736"/>
                    </a:cubicBezTo>
                    <a:lnTo>
                      <a:pt x="213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1"/>
              <p:cNvSpPr/>
              <p:nvPr/>
            </p:nvSpPr>
            <p:spPr>
              <a:xfrm>
                <a:off x="5585500" y="1408375"/>
                <a:ext cx="1529900" cy="580350"/>
              </a:xfrm>
              <a:custGeom>
                <a:avLst/>
                <a:gdLst/>
                <a:ahLst/>
                <a:cxnLst/>
                <a:rect l="l" t="t" r="r" b="b"/>
                <a:pathLst>
                  <a:path w="61196" h="23214" extrusionOk="0">
                    <a:moveTo>
                      <a:pt x="49121" y="0"/>
                    </a:moveTo>
                    <a:lnTo>
                      <a:pt x="26661" y="22460"/>
                    </a:lnTo>
                    <a:lnTo>
                      <a:pt x="389" y="22460"/>
                    </a:lnTo>
                    <a:cubicBezTo>
                      <a:pt x="161" y="22460"/>
                      <a:pt x="1" y="22620"/>
                      <a:pt x="1" y="22848"/>
                    </a:cubicBezTo>
                    <a:cubicBezTo>
                      <a:pt x="1" y="23054"/>
                      <a:pt x="161" y="23214"/>
                      <a:pt x="389" y="23214"/>
                    </a:cubicBezTo>
                    <a:lnTo>
                      <a:pt x="26980" y="23214"/>
                    </a:lnTo>
                    <a:lnTo>
                      <a:pt x="49441" y="776"/>
                    </a:lnTo>
                    <a:lnTo>
                      <a:pt x="60808" y="776"/>
                    </a:lnTo>
                    <a:cubicBezTo>
                      <a:pt x="61013" y="776"/>
                      <a:pt x="61196" y="594"/>
                      <a:pt x="61196" y="388"/>
                    </a:cubicBezTo>
                    <a:cubicBezTo>
                      <a:pt x="61196" y="183"/>
                      <a:pt x="61013" y="0"/>
                      <a:pt x="608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1"/>
              <p:cNvSpPr/>
              <p:nvPr/>
            </p:nvSpPr>
            <p:spPr>
              <a:xfrm>
                <a:off x="5953000" y="3543100"/>
                <a:ext cx="134700" cy="134700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66"/>
                    </a:moveTo>
                    <a:cubicBezTo>
                      <a:pt x="3972" y="366"/>
                      <a:pt x="5022" y="1416"/>
                      <a:pt x="5022" y="2694"/>
                    </a:cubicBezTo>
                    <a:cubicBezTo>
                      <a:pt x="5022" y="3949"/>
                      <a:pt x="3972" y="4999"/>
                      <a:pt x="2694" y="4999"/>
                    </a:cubicBezTo>
                    <a:cubicBezTo>
                      <a:pt x="1416" y="4999"/>
                      <a:pt x="388" y="3949"/>
                      <a:pt x="388" y="2694"/>
                    </a:cubicBezTo>
                    <a:cubicBezTo>
                      <a:pt x="388" y="1416"/>
                      <a:pt x="1416" y="366"/>
                      <a:pt x="2694" y="366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0" y="1187"/>
                      <a:pt x="0" y="2694"/>
                    </a:cubicBezTo>
                    <a:cubicBezTo>
                      <a:pt x="0" y="4178"/>
                      <a:pt x="1210" y="5387"/>
                      <a:pt x="2694" y="5387"/>
                    </a:cubicBezTo>
                    <a:cubicBezTo>
                      <a:pt x="4177" y="5387"/>
                      <a:pt x="5387" y="4178"/>
                      <a:pt x="5387" y="2694"/>
                    </a:cubicBezTo>
                    <a:cubicBezTo>
                      <a:pt x="5387" y="1187"/>
                      <a:pt x="4177" y="1"/>
                      <a:pt x="26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1"/>
              <p:cNvSpPr/>
              <p:nvPr/>
            </p:nvSpPr>
            <p:spPr>
              <a:xfrm>
                <a:off x="5976400" y="3566500"/>
                <a:ext cx="87900" cy="87325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493" extrusionOk="0">
                    <a:moveTo>
                      <a:pt x="1758" y="0"/>
                    </a:moveTo>
                    <a:cubicBezTo>
                      <a:pt x="799" y="0"/>
                      <a:pt x="0" y="776"/>
                      <a:pt x="0" y="1758"/>
                    </a:cubicBezTo>
                    <a:cubicBezTo>
                      <a:pt x="0" y="2717"/>
                      <a:pt x="799" y="3493"/>
                      <a:pt x="1758" y="3493"/>
                    </a:cubicBezTo>
                    <a:cubicBezTo>
                      <a:pt x="2739" y="3493"/>
                      <a:pt x="3515" y="2717"/>
                      <a:pt x="3515" y="1758"/>
                    </a:cubicBezTo>
                    <a:cubicBezTo>
                      <a:pt x="3515" y="776"/>
                      <a:pt x="2739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1"/>
              <p:cNvSpPr/>
              <p:nvPr/>
            </p:nvSpPr>
            <p:spPr>
              <a:xfrm>
                <a:off x="5421175" y="2256325"/>
                <a:ext cx="134700" cy="134700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89"/>
                    </a:moveTo>
                    <a:cubicBezTo>
                      <a:pt x="3972" y="389"/>
                      <a:pt x="4999" y="1416"/>
                      <a:pt x="4999" y="2694"/>
                    </a:cubicBezTo>
                    <a:cubicBezTo>
                      <a:pt x="4999" y="3972"/>
                      <a:pt x="3972" y="5022"/>
                      <a:pt x="2694" y="5022"/>
                    </a:cubicBezTo>
                    <a:cubicBezTo>
                      <a:pt x="1415" y="5022"/>
                      <a:pt x="365" y="3972"/>
                      <a:pt x="365" y="2694"/>
                    </a:cubicBezTo>
                    <a:cubicBezTo>
                      <a:pt x="365" y="1416"/>
                      <a:pt x="1415" y="389"/>
                      <a:pt x="2694" y="389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0" y="1210"/>
                      <a:pt x="0" y="2694"/>
                    </a:cubicBezTo>
                    <a:cubicBezTo>
                      <a:pt x="0" y="4178"/>
                      <a:pt x="1210" y="5387"/>
                      <a:pt x="2694" y="5387"/>
                    </a:cubicBezTo>
                    <a:cubicBezTo>
                      <a:pt x="4177" y="5387"/>
                      <a:pt x="5387" y="4178"/>
                      <a:pt x="5387" y="2694"/>
                    </a:cubicBezTo>
                    <a:cubicBezTo>
                      <a:pt x="5387" y="1210"/>
                      <a:pt x="4177" y="1"/>
                      <a:pt x="26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1"/>
              <p:cNvSpPr/>
              <p:nvPr/>
            </p:nvSpPr>
            <p:spPr>
              <a:xfrm>
                <a:off x="5444575" y="2279725"/>
                <a:ext cx="87900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0"/>
                    </a:moveTo>
                    <a:cubicBezTo>
                      <a:pt x="776" y="0"/>
                      <a:pt x="0" y="799"/>
                      <a:pt x="0" y="1758"/>
                    </a:cubicBezTo>
                    <a:cubicBezTo>
                      <a:pt x="0" y="2739"/>
                      <a:pt x="776" y="3516"/>
                      <a:pt x="1758" y="3516"/>
                    </a:cubicBezTo>
                    <a:cubicBezTo>
                      <a:pt x="2716" y="3516"/>
                      <a:pt x="3515" y="2739"/>
                      <a:pt x="3515" y="1758"/>
                    </a:cubicBezTo>
                    <a:cubicBezTo>
                      <a:pt x="3515" y="799"/>
                      <a:pt x="2716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1"/>
              <p:cNvSpPr/>
              <p:nvPr/>
            </p:nvSpPr>
            <p:spPr>
              <a:xfrm>
                <a:off x="5459400" y="1912225"/>
                <a:ext cx="134700" cy="134700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66"/>
                    </a:moveTo>
                    <a:cubicBezTo>
                      <a:pt x="3972" y="366"/>
                      <a:pt x="4999" y="1416"/>
                      <a:pt x="4999" y="2694"/>
                    </a:cubicBezTo>
                    <a:cubicBezTo>
                      <a:pt x="4999" y="3973"/>
                      <a:pt x="3972" y="5000"/>
                      <a:pt x="2694" y="5000"/>
                    </a:cubicBezTo>
                    <a:cubicBezTo>
                      <a:pt x="1416" y="5000"/>
                      <a:pt x="389" y="3973"/>
                      <a:pt x="389" y="2694"/>
                    </a:cubicBezTo>
                    <a:cubicBezTo>
                      <a:pt x="389" y="1416"/>
                      <a:pt x="1416" y="366"/>
                      <a:pt x="2694" y="366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1" y="1211"/>
                      <a:pt x="1" y="2694"/>
                    </a:cubicBezTo>
                    <a:cubicBezTo>
                      <a:pt x="1" y="4178"/>
                      <a:pt x="1210" y="5388"/>
                      <a:pt x="2694" y="5388"/>
                    </a:cubicBezTo>
                    <a:cubicBezTo>
                      <a:pt x="4178" y="5388"/>
                      <a:pt x="5387" y="4178"/>
                      <a:pt x="5387" y="2694"/>
                    </a:cubicBezTo>
                    <a:cubicBezTo>
                      <a:pt x="5387" y="1211"/>
                      <a:pt x="4178" y="1"/>
                      <a:pt x="26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1"/>
              <p:cNvSpPr/>
              <p:nvPr/>
            </p:nvSpPr>
            <p:spPr>
              <a:xfrm>
                <a:off x="5482800" y="1935625"/>
                <a:ext cx="87900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1"/>
                    </a:moveTo>
                    <a:cubicBezTo>
                      <a:pt x="799" y="1"/>
                      <a:pt x="0" y="777"/>
                      <a:pt x="0" y="1758"/>
                    </a:cubicBezTo>
                    <a:cubicBezTo>
                      <a:pt x="0" y="2717"/>
                      <a:pt x="799" y="3516"/>
                      <a:pt x="1758" y="3516"/>
                    </a:cubicBezTo>
                    <a:cubicBezTo>
                      <a:pt x="2739" y="3516"/>
                      <a:pt x="3515" y="2717"/>
                      <a:pt x="3515" y="1758"/>
                    </a:cubicBezTo>
                    <a:cubicBezTo>
                      <a:pt x="3515" y="777"/>
                      <a:pt x="2739" y="1"/>
                      <a:pt x="17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1"/>
              <p:cNvSpPr/>
              <p:nvPr/>
            </p:nvSpPr>
            <p:spPr>
              <a:xfrm>
                <a:off x="4736975" y="1935625"/>
                <a:ext cx="87900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1"/>
                    </a:moveTo>
                    <a:cubicBezTo>
                      <a:pt x="777" y="1"/>
                      <a:pt x="1" y="777"/>
                      <a:pt x="1" y="1758"/>
                    </a:cubicBezTo>
                    <a:cubicBezTo>
                      <a:pt x="1" y="2717"/>
                      <a:pt x="777" y="3516"/>
                      <a:pt x="1758" y="3516"/>
                    </a:cubicBezTo>
                    <a:cubicBezTo>
                      <a:pt x="2717" y="3516"/>
                      <a:pt x="3516" y="2717"/>
                      <a:pt x="3516" y="1758"/>
                    </a:cubicBezTo>
                    <a:cubicBezTo>
                      <a:pt x="3516" y="777"/>
                      <a:pt x="2717" y="1"/>
                      <a:pt x="17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1"/>
              <p:cNvSpPr/>
              <p:nvPr/>
            </p:nvSpPr>
            <p:spPr>
              <a:xfrm>
                <a:off x="7044625" y="2632950"/>
                <a:ext cx="87900" cy="87325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493" extrusionOk="0">
                    <a:moveTo>
                      <a:pt x="1758" y="0"/>
                    </a:moveTo>
                    <a:cubicBezTo>
                      <a:pt x="799" y="0"/>
                      <a:pt x="0" y="776"/>
                      <a:pt x="0" y="1735"/>
                    </a:cubicBezTo>
                    <a:cubicBezTo>
                      <a:pt x="0" y="2716"/>
                      <a:pt x="799" y="3493"/>
                      <a:pt x="1758" y="3493"/>
                    </a:cubicBezTo>
                    <a:cubicBezTo>
                      <a:pt x="2739" y="3493"/>
                      <a:pt x="3515" y="2716"/>
                      <a:pt x="3515" y="1735"/>
                    </a:cubicBezTo>
                    <a:cubicBezTo>
                      <a:pt x="3515" y="776"/>
                      <a:pt x="2739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4222850" y="1085400"/>
                <a:ext cx="134675" cy="134675"/>
              </a:xfrm>
              <a:custGeom>
                <a:avLst/>
                <a:gdLst/>
                <a:ahLst/>
                <a:cxnLst/>
                <a:rect l="l" t="t" r="r" b="b"/>
                <a:pathLst>
                  <a:path w="5387" h="5387" extrusionOk="0">
                    <a:moveTo>
                      <a:pt x="2694" y="388"/>
                    </a:moveTo>
                    <a:cubicBezTo>
                      <a:pt x="3972" y="388"/>
                      <a:pt x="5022" y="1415"/>
                      <a:pt x="5022" y="2694"/>
                    </a:cubicBezTo>
                    <a:cubicBezTo>
                      <a:pt x="5022" y="3972"/>
                      <a:pt x="3972" y="4999"/>
                      <a:pt x="2694" y="4999"/>
                    </a:cubicBezTo>
                    <a:cubicBezTo>
                      <a:pt x="1415" y="4999"/>
                      <a:pt x="388" y="3972"/>
                      <a:pt x="388" y="2694"/>
                    </a:cubicBezTo>
                    <a:cubicBezTo>
                      <a:pt x="388" y="1415"/>
                      <a:pt x="1415" y="388"/>
                      <a:pt x="2694" y="388"/>
                    </a:cubicBezTo>
                    <a:close/>
                    <a:moveTo>
                      <a:pt x="2694" y="0"/>
                    </a:moveTo>
                    <a:cubicBezTo>
                      <a:pt x="1210" y="0"/>
                      <a:pt x="0" y="1210"/>
                      <a:pt x="0" y="2694"/>
                    </a:cubicBezTo>
                    <a:cubicBezTo>
                      <a:pt x="0" y="4177"/>
                      <a:pt x="1210" y="5387"/>
                      <a:pt x="2694" y="5387"/>
                    </a:cubicBezTo>
                    <a:cubicBezTo>
                      <a:pt x="4177" y="5387"/>
                      <a:pt x="5387" y="4177"/>
                      <a:pt x="5387" y="2694"/>
                    </a:cubicBezTo>
                    <a:cubicBezTo>
                      <a:pt x="5387" y="1210"/>
                      <a:pt x="4177" y="0"/>
                      <a:pt x="26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1"/>
              <p:cNvSpPr/>
              <p:nvPr/>
            </p:nvSpPr>
            <p:spPr>
              <a:xfrm>
                <a:off x="4246800" y="1108775"/>
                <a:ext cx="87350" cy="87925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3517" extrusionOk="0">
                    <a:moveTo>
                      <a:pt x="1736" y="1"/>
                    </a:moveTo>
                    <a:cubicBezTo>
                      <a:pt x="777" y="1"/>
                      <a:pt x="1" y="800"/>
                      <a:pt x="1" y="1759"/>
                    </a:cubicBezTo>
                    <a:cubicBezTo>
                      <a:pt x="1" y="2717"/>
                      <a:pt x="777" y="3516"/>
                      <a:pt x="1736" y="3516"/>
                    </a:cubicBezTo>
                    <a:cubicBezTo>
                      <a:pt x="2717" y="3516"/>
                      <a:pt x="3493" y="2717"/>
                      <a:pt x="3493" y="1759"/>
                    </a:cubicBezTo>
                    <a:cubicBezTo>
                      <a:pt x="3493" y="800"/>
                      <a:pt x="2717" y="1"/>
                      <a:pt x="17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1"/>
              <p:cNvSpPr/>
              <p:nvPr/>
            </p:nvSpPr>
            <p:spPr>
              <a:xfrm>
                <a:off x="3502700" y="2585000"/>
                <a:ext cx="134700" cy="134700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89"/>
                    </a:moveTo>
                    <a:cubicBezTo>
                      <a:pt x="3972" y="389"/>
                      <a:pt x="4999" y="1416"/>
                      <a:pt x="4999" y="2694"/>
                    </a:cubicBezTo>
                    <a:cubicBezTo>
                      <a:pt x="4999" y="3973"/>
                      <a:pt x="3972" y="5000"/>
                      <a:pt x="2694" y="5000"/>
                    </a:cubicBezTo>
                    <a:cubicBezTo>
                      <a:pt x="1416" y="5000"/>
                      <a:pt x="389" y="3973"/>
                      <a:pt x="389" y="2694"/>
                    </a:cubicBezTo>
                    <a:cubicBezTo>
                      <a:pt x="389" y="1416"/>
                      <a:pt x="1416" y="389"/>
                      <a:pt x="2694" y="389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1" y="1211"/>
                      <a:pt x="1" y="2694"/>
                    </a:cubicBezTo>
                    <a:cubicBezTo>
                      <a:pt x="1" y="4178"/>
                      <a:pt x="1210" y="5388"/>
                      <a:pt x="2694" y="5388"/>
                    </a:cubicBezTo>
                    <a:cubicBezTo>
                      <a:pt x="4178" y="5388"/>
                      <a:pt x="5387" y="4178"/>
                      <a:pt x="5387" y="2694"/>
                    </a:cubicBezTo>
                    <a:cubicBezTo>
                      <a:pt x="5387" y="1211"/>
                      <a:pt x="4178" y="1"/>
                      <a:pt x="26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1"/>
              <p:cNvSpPr/>
              <p:nvPr/>
            </p:nvSpPr>
            <p:spPr>
              <a:xfrm>
                <a:off x="3526100" y="2608400"/>
                <a:ext cx="87900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1"/>
                    </a:moveTo>
                    <a:cubicBezTo>
                      <a:pt x="776" y="1"/>
                      <a:pt x="0" y="777"/>
                      <a:pt x="0" y="1758"/>
                    </a:cubicBezTo>
                    <a:cubicBezTo>
                      <a:pt x="0" y="2717"/>
                      <a:pt x="776" y="3516"/>
                      <a:pt x="1758" y="3516"/>
                    </a:cubicBezTo>
                    <a:cubicBezTo>
                      <a:pt x="2717" y="3516"/>
                      <a:pt x="3516" y="2717"/>
                      <a:pt x="3516" y="1758"/>
                    </a:cubicBezTo>
                    <a:cubicBezTo>
                      <a:pt x="3516" y="777"/>
                      <a:pt x="2717" y="1"/>
                      <a:pt x="17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2281550" y="1156150"/>
                <a:ext cx="134700" cy="134700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66"/>
                    </a:moveTo>
                    <a:cubicBezTo>
                      <a:pt x="3972" y="366"/>
                      <a:pt x="4999" y="1416"/>
                      <a:pt x="4999" y="2694"/>
                    </a:cubicBezTo>
                    <a:cubicBezTo>
                      <a:pt x="4999" y="3972"/>
                      <a:pt x="3972" y="4999"/>
                      <a:pt x="2694" y="4999"/>
                    </a:cubicBezTo>
                    <a:cubicBezTo>
                      <a:pt x="1416" y="4999"/>
                      <a:pt x="366" y="3972"/>
                      <a:pt x="366" y="2694"/>
                    </a:cubicBezTo>
                    <a:cubicBezTo>
                      <a:pt x="366" y="1416"/>
                      <a:pt x="1416" y="366"/>
                      <a:pt x="2694" y="366"/>
                    </a:cubicBezTo>
                    <a:close/>
                    <a:moveTo>
                      <a:pt x="2694" y="0"/>
                    </a:moveTo>
                    <a:cubicBezTo>
                      <a:pt x="1210" y="0"/>
                      <a:pt x="0" y="1210"/>
                      <a:pt x="0" y="2694"/>
                    </a:cubicBezTo>
                    <a:cubicBezTo>
                      <a:pt x="0" y="4178"/>
                      <a:pt x="1210" y="5387"/>
                      <a:pt x="2694" y="5387"/>
                    </a:cubicBezTo>
                    <a:cubicBezTo>
                      <a:pt x="4177" y="5387"/>
                      <a:pt x="5387" y="4178"/>
                      <a:pt x="5387" y="2694"/>
                    </a:cubicBezTo>
                    <a:cubicBezTo>
                      <a:pt x="5387" y="1210"/>
                      <a:pt x="4177" y="0"/>
                      <a:pt x="26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1"/>
              <p:cNvSpPr/>
              <p:nvPr/>
            </p:nvSpPr>
            <p:spPr>
              <a:xfrm>
                <a:off x="2304950" y="1179550"/>
                <a:ext cx="87325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3516" extrusionOk="0">
                    <a:moveTo>
                      <a:pt x="1758" y="0"/>
                    </a:moveTo>
                    <a:cubicBezTo>
                      <a:pt x="776" y="0"/>
                      <a:pt x="0" y="776"/>
                      <a:pt x="0" y="1758"/>
                    </a:cubicBezTo>
                    <a:cubicBezTo>
                      <a:pt x="0" y="2717"/>
                      <a:pt x="776" y="3515"/>
                      <a:pt x="1758" y="3515"/>
                    </a:cubicBezTo>
                    <a:cubicBezTo>
                      <a:pt x="2716" y="3515"/>
                      <a:pt x="3493" y="2717"/>
                      <a:pt x="3493" y="1758"/>
                    </a:cubicBezTo>
                    <a:cubicBezTo>
                      <a:pt x="3493" y="776"/>
                      <a:pt x="2716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1"/>
              <p:cNvSpPr/>
              <p:nvPr/>
            </p:nvSpPr>
            <p:spPr>
              <a:xfrm>
                <a:off x="1577950" y="1004925"/>
                <a:ext cx="94750" cy="94750"/>
              </a:xfrm>
              <a:custGeom>
                <a:avLst/>
                <a:gdLst/>
                <a:ahLst/>
                <a:cxnLst/>
                <a:rect l="l" t="t" r="r" b="b"/>
                <a:pathLst>
                  <a:path w="3790" h="3790" extrusionOk="0">
                    <a:moveTo>
                      <a:pt x="1895" y="366"/>
                    </a:moveTo>
                    <a:cubicBezTo>
                      <a:pt x="2717" y="366"/>
                      <a:pt x="3402" y="1051"/>
                      <a:pt x="3402" y="1895"/>
                    </a:cubicBezTo>
                    <a:cubicBezTo>
                      <a:pt x="3402" y="2717"/>
                      <a:pt x="2717" y="3402"/>
                      <a:pt x="1895" y="3402"/>
                    </a:cubicBezTo>
                    <a:cubicBezTo>
                      <a:pt x="1051" y="3402"/>
                      <a:pt x="366" y="2717"/>
                      <a:pt x="366" y="1895"/>
                    </a:cubicBezTo>
                    <a:cubicBezTo>
                      <a:pt x="366" y="1051"/>
                      <a:pt x="1051" y="366"/>
                      <a:pt x="1895" y="366"/>
                    </a:cubicBezTo>
                    <a:close/>
                    <a:moveTo>
                      <a:pt x="1895" y="1"/>
                    </a:moveTo>
                    <a:cubicBezTo>
                      <a:pt x="845" y="1"/>
                      <a:pt x="1" y="845"/>
                      <a:pt x="1" y="1895"/>
                    </a:cubicBezTo>
                    <a:cubicBezTo>
                      <a:pt x="1" y="2922"/>
                      <a:pt x="845" y="3790"/>
                      <a:pt x="1895" y="3790"/>
                    </a:cubicBezTo>
                    <a:cubicBezTo>
                      <a:pt x="2922" y="3790"/>
                      <a:pt x="3790" y="2922"/>
                      <a:pt x="3790" y="1895"/>
                    </a:cubicBezTo>
                    <a:cubicBezTo>
                      <a:pt x="3790" y="845"/>
                      <a:pt x="2922" y="1"/>
                      <a:pt x="18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1595075" y="1022050"/>
                <a:ext cx="599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98" h="2398" extrusionOk="0">
                    <a:moveTo>
                      <a:pt x="1210" y="1"/>
                    </a:moveTo>
                    <a:cubicBezTo>
                      <a:pt x="548" y="1"/>
                      <a:pt x="1" y="548"/>
                      <a:pt x="1" y="1210"/>
                    </a:cubicBezTo>
                    <a:cubicBezTo>
                      <a:pt x="1" y="1872"/>
                      <a:pt x="548" y="2397"/>
                      <a:pt x="1210" y="2397"/>
                    </a:cubicBezTo>
                    <a:cubicBezTo>
                      <a:pt x="1872" y="2397"/>
                      <a:pt x="2397" y="1872"/>
                      <a:pt x="2397" y="1210"/>
                    </a:cubicBezTo>
                    <a:cubicBezTo>
                      <a:pt x="2397" y="548"/>
                      <a:pt x="1872" y="1"/>
                      <a:pt x="12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1"/>
              <p:cNvSpPr/>
              <p:nvPr/>
            </p:nvSpPr>
            <p:spPr>
              <a:xfrm>
                <a:off x="2892125" y="1170425"/>
                <a:ext cx="106150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6" extrusionOk="0">
                    <a:moveTo>
                      <a:pt x="2123" y="0"/>
                    </a:moveTo>
                    <a:cubicBezTo>
                      <a:pt x="959" y="0"/>
                      <a:pt x="0" y="936"/>
                      <a:pt x="0" y="2123"/>
                    </a:cubicBezTo>
                    <a:cubicBezTo>
                      <a:pt x="0" y="3287"/>
                      <a:pt x="959" y="4246"/>
                      <a:pt x="2123" y="4246"/>
                    </a:cubicBezTo>
                    <a:cubicBezTo>
                      <a:pt x="3310" y="4246"/>
                      <a:pt x="4246" y="3287"/>
                      <a:pt x="4246" y="2123"/>
                    </a:cubicBezTo>
                    <a:cubicBezTo>
                      <a:pt x="4246" y="936"/>
                      <a:pt x="3310" y="0"/>
                      <a:pt x="21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1"/>
              <p:cNvSpPr/>
              <p:nvPr/>
            </p:nvSpPr>
            <p:spPr>
              <a:xfrm>
                <a:off x="7004675" y="1366150"/>
                <a:ext cx="106150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6" extrusionOk="0">
                    <a:moveTo>
                      <a:pt x="2123" y="0"/>
                    </a:moveTo>
                    <a:cubicBezTo>
                      <a:pt x="936" y="0"/>
                      <a:pt x="0" y="959"/>
                      <a:pt x="0" y="2123"/>
                    </a:cubicBezTo>
                    <a:cubicBezTo>
                      <a:pt x="0" y="3310"/>
                      <a:pt x="936" y="4246"/>
                      <a:pt x="2123" y="4246"/>
                    </a:cubicBezTo>
                    <a:cubicBezTo>
                      <a:pt x="3287" y="4246"/>
                      <a:pt x="4246" y="3310"/>
                      <a:pt x="4246" y="2123"/>
                    </a:cubicBezTo>
                    <a:cubicBezTo>
                      <a:pt x="4246" y="959"/>
                      <a:pt x="3287" y="0"/>
                      <a:pt x="21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6446600" y="2270600"/>
                <a:ext cx="106150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6" extrusionOk="0">
                    <a:moveTo>
                      <a:pt x="2123" y="0"/>
                    </a:moveTo>
                    <a:cubicBezTo>
                      <a:pt x="959" y="0"/>
                      <a:pt x="0" y="959"/>
                      <a:pt x="0" y="2123"/>
                    </a:cubicBezTo>
                    <a:cubicBezTo>
                      <a:pt x="0" y="3310"/>
                      <a:pt x="959" y="4246"/>
                      <a:pt x="2123" y="4246"/>
                    </a:cubicBezTo>
                    <a:cubicBezTo>
                      <a:pt x="3310" y="4246"/>
                      <a:pt x="4246" y="3310"/>
                      <a:pt x="4246" y="2123"/>
                    </a:cubicBezTo>
                    <a:cubicBezTo>
                      <a:pt x="4246" y="959"/>
                      <a:pt x="3310" y="0"/>
                      <a:pt x="21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11"/>
              <p:cNvSpPr/>
              <p:nvPr/>
            </p:nvSpPr>
            <p:spPr>
              <a:xfrm>
                <a:off x="6258275" y="3300575"/>
                <a:ext cx="69650" cy="69650"/>
              </a:xfrm>
              <a:custGeom>
                <a:avLst/>
                <a:gdLst/>
                <a:ahLst/>
                <a:cxnLst/>
                <a:rect l="l" t="t" r="r" b="b"/>
                <a:pathLst>
                  <a:path w="2786" h="2786" extrusionOk="0">
                    <a:moveTo>
                      <a:pt x="1393" y="1"/>
                    </a:moveTo>
                    <a:cubicBezTo>
                      <a:pt x="617" y="1"/>
                      <a:pt x="1" y="617"/>
                      <a:pt x="1" y="1393"/>
                    </a:cubicBezTo>
                    <a:cubicBezTo>
                      <a:pt x="1" y="2146"/>
                      <a:pt x="617" y="2786"/>
                      <a:pt x="1393" y="2786"/>
                    </a:cubicBezTo>
                    <a:cubicBezTo>
                      <a:pt x="2169" y="2786"/>
                      <a:pt x="2786" y="2146"/>
                      <a:pt x="2786" y="1393"/>
                    </a:cubicBezTo>
                    <a:cubicBezTo>
                      <a:pt x="2786" y="617"/>
                      <a:pt x="2169" y="1"/>
                      <a:pt x="13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1"/>
              <p:cNvSpPr/>
              <p:nvPr/>
            </p:nvSpPr>
            <p:spPr>
              <a:xfrm>
                <a:off x="4746100" y="3030675"/>
                <a:ext cx="69650" cy="69075"/>
              </a:xfrm>
              <a:custGeom>
                <a:avLst/>
                <a:gdLst/>
                <a:ahLst/>
                <a:cxnLst/>
                <a:rect l="l" t="t" r="r" b="b"/>
                <a:pathLst>
                  <a:path w="2786" h="2763" extrusionOk="0">
                    <a:moveTo>
                      <a:pt x="1393" y="0"/>
                    </a:moveTo>
                    <a:cubicBezTo>
                      <a:pt x="617" y="0"/>
                      <a:pt x="1" y="617"/>
                      <a:pt x="1" y="1393"/>
                    </a:cubicBezTo>
                    <a:cubicBezTo>
                      <a:pt x="1" y="2146"/>
                      <a:pt x="617" y="2762"/>
                      <a:pt x="1393" y="2762"/>
                    </a:cubicBezTo>
                    <a:cubicBezTo>
                      <a:pt x="2169" y="2762"/>
                      <a:pt x="2786" y="2146"/>
                      <a:pt x="2786" y="1393"/>
                    </a:cubicBezTo>
                    <a:cubicBezTo>
                      <a:pt x="2786" y="617"/>
                      <a:pt x="2169" y="0"/>
                      <a:pt x="13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5111875" y="1378700"/>
                <a:ext cx="106175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4247" h="4246" extrusionOk="0">
                    <a:moveTo>
                      <a:pt x="2124" y="0"/>
                    </a:moveTo>
                    <a:cubicBezTo>
                      <a:pt x="960" y="0"/>
                      <a:pt x="1" y="959"/>
                      <a:pt x="1" y="2123"/>
                    </a:cubicBezTo>
                    <a:cubicBezTo>
                      <a:pt x="1" y="3310"/>
                      <a:pt x="960" y="4246"/>
                      <a:pt x="2124" y="4246"/>
                    </a:cubicBezTo>
                    <a:cubicBezTo>
                      <a:pt x="3288" y="4246"/>
                      <a:pt x="4246" y="3310"/>
                      <a:pt x="4246" y="2123"/>
                    </a:cubicBezTo>
                    <a:cubicBezTo>
                      <a:pt x="4246" y="959"/>
                      <a:pt x="3288" y="0"/>
                      <a:pt x="21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1"/>
              <p:cNvSpPr/>
              <p:nvPr/>
            </p:nvSpPr>
            <p:spPr>
              <a:xfrm>
                <a:off x="5692225" y="1404950"/>
                <a:ext cx="75350" cy="74775"/>
              </a:xfrm>
              <a:custGeom>
                <a:avLst/>
                <a:gdLst/>
                <a:ahLst/>
                <a:cxnLst/>
                <a:rect l="l" t="t" r="r" b="b"/>
                <a:pathLst>
                  <a:path w="3014" h="2991" extrusionOk="0">
                    <a:moveTo>
                      <a:pt x="1507" y="0"/>
                    </a:moveTo>
                    <a:cubicBezTo>
                      <a:pt x="685" y="0"/>
                      <a:pt x="0" y="662"/>
                      <a:pt x="0" y="1507"/>
                    </a:cubicBezTo>
                    <a:cubicBezTo>
                      <a:pt x="0" y="2328"/>
                      <a:pt x="685" y="2990"/>
                      <a:pt x="1507" y="2990"/>
                    </a:cubicBezTo>
                    <a:cubicBezTo>
                      <a:pt x="2328" y="2990"/>
                      <a:pt x="3013" y="2328"/>
                      <a:pt x="3013" y="1507"/>
                    </a:cubicBezTo>
                    <a:cubicBezTo>
                      <a:pt x="3013" y="662"/>
                      <a:pt x="2328" y="0"/>
                      <a:pt x="15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1"/>
              <p:cNvSpPr/>
              <p:nvPr/>
            </p:nvSpPr>
            <p:spPr>
              <a:xfrm>
                <a:off x="5821750" y="1469425"/>
                <a:ext cx="79350" cy="79350"/>
              </a:xfrm>
              <a:custGeom>
                <a:avLst/>
                <a:gdLst/>
                <a:ahLst/>
                <a:cxnLst/>
                <a:rect l="l" t="t" r="r" b="b"/>
                <a:pathLst>
                  <a:path w="3174" h="3174" extrusionOk="0">
                    <a:moveTo>
                      <a:pt x="1598" y="1"/>
                    </a:moveTo>
                    <a:cubicBezTo>
                      <a:pt x="708" y="1"/>
                      <a:pt x="1" y="708"/>
                      <a:pt x="1" y="1575"/>
                    </a:cubicBezTo>
                    <a:cubicBezTo>
                      <a:pt x="1" y="2466"/>
                      <a:pt x="708" y="3173"/>
                      <a:pt x="1598" y="3173"/>
                    </a:cubicBezTo>
                    <a:cubicBezTo>
                      <a:pt x="2466" y="3173"/>
                      <a:pt x="3173" y="2466"/>
                      <a:pt x="3173" y="1575"/>
                    </a:cubicBezTo>
                    <a:cubicBezTo>
                      <a:pt x="3173" y="708"/>
                      <a:pt x="2466" y="1"/>
                      <a:pt x="15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3572900" y="2384150"/>
                <a:ext cx="139825" cy="139250"/>
              </a:xfrm>
              <a:custGeom>
                <a:avLst/>
                <a:gdLst/>
                <a:ahLst/>
                <a:cxnLst/>
                <a:rect l="l" t="t" r="r" b="b"/>
                <a:pathLst>
                  <a:path w="5593" h="5570" extrusionOk="0">
                    <a:moveTo>
                      <a:pt x="2808" y="0"/>
                    </a:moveTo>
                    <a:cubicBezTo>
                      <a:pt x="1255" y="0"/>
                      <a:pt x="0" y="1233"/>
                      <a:pt x="0" y="2785"/>
                    </a:cubicBezTo>
                    <a:cubicBezTo>
                      <a:pt x="0" y="4314"/>
                      <a:pt x="1255" y="5570"/>
                      <a:pt x="2808" y="5570"/>
                    </a:cubicBezTo>
                    <a:cubicBezTo>
                      <a:pt x="4337" y="5570"/>
                      <a:pt x="5592" y="4314"/>
                      <a:pt x="5592" y="2785"/>
                    </a:cubicBezTo>
                    <a:cubicBezTo>
                      <a:pt x="5592" y="1233"/>
                      <a:pt x="4337" y="0"/>
                      <a:pt x="28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1"/>
              <p:cNvSpPr/>
              <p:nvPr/>
            </p:nvSpPr>
            <p:spPr>
              <a:xfrm>
                <a:off x="5419450" y="2995300"/>
                <a:ext cx="139825" cy="139825"/>
              </a:xfrm>
              <a:custGeom>
                <a:avLst/>
                <a:gdLst/>
                <a:ahLst/>
                <a:cxnLst/>
                <a:rect l="l" t="t" r="r" b="b"/>
                <a:pathLst>
                  <a:path w="5593" h="5593" extrusionOk="0">
                    <a:moveTo>
                      <a:pt x="2785" y="0"/>
                    </a:moveTo>
                    <a:cubicBezTo>
                      <a:pt x="1256" y="0"/>
                      <a:pt x="1" y="1256"/>
                      <a:pt x="1" y="2808"/>
                    </a:cubicBezTo>
                    <a:cubicBezTo>
                      <a:pt x="1" y="4337"/>
                      <a:pt x="1256" y="5592"/>
                      <a:pt x="2785" y="5592"/>
                    </a:cubicBezTo>
                    <a:cubicBezTo>
                      <a:pt x="4338" y="5592"/>
                      <a:pt x="5593" y="4337"/>
                      <a:pt x="5593" y="2808"/>
                    </a:cubicBezTo>
                    <a:cubicBezTo>
                      <a:pt x="5593" y="1256"/>
                      <a:pt x="4338" y="0"/>
                      <a:pt x="27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1"/>
              <p:cNvSpPr/>
              <p:nvPr/>
            </p:nvSpPr>
            <p:spPr>
              <a:xfrm>
                <a:off x="3311550" y="1787275"/>
                <a:ext cx="65075" cy="65075"/>
              </a:xfrm>
              <a:custGeom>
                <a:avLst/>
                <a:gdLst/>
                <a:ahLst/>
                <a:cxnLst/>
                <a:rect l="l" t="t" r="r" b="b"/>
                <a:pathLst>
                  <a:path w="2603" h="2603" extrusionOk="0">
                    <a:moveTo>
                      <a:pt x="1301" y="0"/>
                    </a:moveTo>
                    <a:cubicBezTo>
                      <a:pt x="594" y="0"/>
                      <a:pt x="0" y="571"/>
                      <a:pt x="0" y="1301"/>
                    </a:cubicBezTo>
                    <a:cubicBezTo>
                      <a:pt x="0" y="2009"/>
                      <a:pt x="594" y="2602"/>
                      <a:pt x="1301" y="2602"/>
                    </a:cubicBezTo>
                    <a:cubicBezTo>
                      <a:pt x="2009" y="2602"/>
                      <a:pt x="2602" y="2009"/>
                      <a:pt x="2602" y="1301"/>
                    </a:cubicBezTo>
                    <a:cubicBezTo>
                      <a:pt x="2602" y="571"/>
                      <a:pt x="2009" y="0"/>
                      <a:pt x="13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1"/>
              <p:cNvSpPr/>
              <p:nvPr/>
            </p:nvSpPr>
            <p:spPr>
              <a:xfrm>
                <a:off x="3501550" y="1519075"/>
                <a:ext cx="143825" cy="14440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5776" extrusionOk="0">
                    <a:moveTo>
                      <a:pt x="2877" y="388"/>
                    </a:moveTo>
                    <a:cubicBezTo>
                      <a:pt x="4246" y="388"/>
                      <a:pt x="5388" y="1507"/>
                      <a:pt x="5388" y="2899"/>
                    </a:cubicBezTo>
                    <a:cubicBezTo>
                      <a:pt x="5388" y="4269"/>
                      <a:pt x="4246" y="5410"/>
                      <a:pt x="2877" y="5410"/>
                    </a:cubicBezTo>
                    <a:cubicBezTo>
                      <a:pt x="1485" y="5410"/>
                      <a:pt x="366" y="4269"/>
                      <a:pt x="366" y="2899"/>
                    </a:cubicBezTo>
                    <a:cubicBezTo>
                      <a:pt x="366" y="1507"/>
                      <a:pt x="1485" y="388"/>
                      <a:pt x="2877" y="388"/>
                    </a:cubicBezTo>
                    <a:close/>
                    <a:moveTo>
                      <a:pt x="2877" y="0"/>
                    </a:moveTo>
                    <a:cubicBezTo>
                      <a:pt x="1279" y="0"/>
                      <a:pt x="1" y="1301"/>
                      <a:pt x="1" y="2899"/>
                    </a:cubicBezTo>
                    <a:cubicBezTo>
                      <a:pt x="1" y="4497"/>
                      <a:pt x="1279" y="5775"/>
                      <a:pt x="2877" y="5775"/>
                    </a:cubicBezTo>
                    <a:cubicBezTo>
                      <a:pt x="4475" y="5775"/>
                      <a:pt x="5753" y="4497"/>
                      <a:pt x="5753" y="2899"/>
                    </a:cubicBezTo>
                    <a:cubicBezTo>
                      <a:pt x="5753" y="1301"/>
                      <a:pt x="4475" y="0"/>
                      <a:pt x="28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1"/>
              <p:cNvSpPr/>
              <p:nvPr/>
            </p:nvSpPr>
            <p:spPr>
              <a:xfrm>
                <a:off x="3526675" y="1544750"/>
                <a:ext cx="93600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3744" h="3722" extrusionOk="0">
                    <a:moveTo>
                      <a:pt x="1872" y="0"/>
                    </a:moveTo>
                    <a:cubicBezTo>
                      <a:pt x="845" y="0"/>
                      <a:pt x="0" y="845"/>
                      <a:pt x="0" y="1872"/>
                    </a:cubicBezTo>
                    <a:cubicBezTo>
                      <a:pt x="0" y="2899"/>
                      <a:pt x="845" y="3721"/>
                      <a:pt x="1872" y="3721"/>
                    </a:cubicBezTo>
                    <a:cubicBezTo>
                      <a:pt x="2899" y="3721"/>
                      <a:pt x="3744" y="2899"/>
                      <a:pt x="3744" y="1872"/>
                    </a:cubicBezTo>
                    <a:cubicBezTo>
                      <a:pt x="3744" y="845"/>
                      <a:pt x="2899" y="0"/>
                      <a:pt x="18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1"/>
              <p:cNvSpPr/>
              <p:nvPr/>
            </p:nvSpPr>
            <p:spPr>
              <a:xfrm>
                <a:off x="1930050" y="1563575"/>
                <a:ext cx="106150" cy="106175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7" extrusionOk="0">
                    <a:moveTo>
                      <a:pt x="2123" y="1"/>
                    </a:moveTo>
                    <a:cubicBezTo>
                      <a:pt x="959" y="1"/>
                      <a:pt x="0" y="937"/>
                      <a:pt x="0" y="2123"/>
                    </a:cubicBezTo>
                    <a:cubicBezTo>
                      <a:pt x="0" y="3288"/>
                      <a:pt x="959" y="4246"/>
                      <a:pt x="2123" y="4246"/>
                    </a:cubicBezTo>
                    <a:cubicBezTo>
                      <a:pt x="3310" y="4246"/>
                      <a:pt x="4246" y="3288"/>
                      <a:pt x="4246" y="2123"/>
                    </a:cubicBezTo>
                    <a:cubicBezTo>
                      <a:pt x="4246" y="937"/>
                      <a:pt x="3310" y="1"/>
                      <a:pt x="21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1"/>
              <p:cNvSpPr/>
              <p:nvPr/>
            </p:nvSpPr>
            <p:spPr>
              <a:xfrm>
                <a:off x="1621325" y="1563575"/>
                <a:ext cx="106175" cy="106175"/>
              </a:xfrm>
              <a:custGeom>
                <a:avLst/>
                <a:gdLst/>
                <a:ahLst/>
                <a:cxnLst/>
                <a:rect l="l" t="t" r="r" b="b"/>
                <a:pathLst>
                  <a:path w="4247" h="4247" extrusionOk="0">
                    <a:moveTo>
                      <a:pt x="2123" y="1"/>
                    </a:moveTo>
                    <a:cubicBezTo>
                      <a:pt x="936" y="1"/>
                      <a:pt x="1" y="937"/>
                      <a:pt x="1" y="2123"/>
                    </a:cubicBezTo>
                    <a:cubicBezTo>
                      <a:pt x="1" y="3288"/>
                      <a:pt x="936" y="4246"/>
                      <a:pt x="2123" y="4246"/>
                    </a:cubicBezTo>
                    <a:cubicBezTo>
                      <a:pt x="3287" y="4246"/>
                      <a:pt x="4246" y="3288"/>
                      <a:pt x="4246" y="2123"/>
                    </a:cubicBezTo>
                    <a:cubicBezTo>
                      <a:pt x="4246" y="937"/>
                      <a:pt x="3287" y="1"/>
                      <a:pt x="21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11"/>
              <p:cNvSpPr/>
              <p:nvPr/>
            </p:nvSpPr>
            <p:spPr>
              <a:xfrm>
                <a:off x="944550" y="1765575"/>
                <a:ext cx="106175" cy="106175"/>
              </a:xfrm>
              <a:custGeom>
                <a:avLst/>
                <a:gdLst/>
                <a:ahLst/>
                <a:cxnLst/>
                <a:rect l="l" t="t" r="r" b="b"/>
                <a:pathLst>
                  <a:path w="4247" h="4247" extrusionOk="0">
                    <a:moveTo>
                      <a:pt x="2123" y="1"/>
                    </a:moveTo>
                    <a:cubicBezTo>
                      <a:pt x="959" y="1"/>
                      <a:pt x="1" y="960"/>
                      <a:pt x="1" y="2124"/>
                    </a:cubicBezTo>
                    <a:cubicBezTo>
                      <a:pt x="1" y="3311"/>
                      <a:pt x="959" y="4246"/>
                      <a:pt x="2123" y="4246"/>
                    </a:cubicBezTo>
                    <a:cubicBezTo>
                      <a:pt x="3310" y="4246"/>
                      <a:pt x="4246" y="3311"/>
                      <a:pt x="4246" y="2124"/>
                    </a:cubicBezTo>
                    <a:cubicBezTo>
                      <a:pt x="4246" y="960"/>
                      <a:pt x="3310" y="1"/>
                      <a:pt x="21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11"/>
              <p:cNvSpPr/>
              <p:nvPr/>
            </p:nvSpPr>
            <p:spPr>
              <a:xfrm>
                <a:off x="496050" y="1323925"/>
                <a:ext cx="106150" cy="106150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6" extrusionOk="0">
                    <a:moveTo>
                      <a:pt x="2123" y="0"/>
                    </a:moveTo>
                    <a:cubicBezTo>
                      <a:pt x="959" y="0"/>
                      <a:pt x="0" y="936"/>
                      <a:pt x="0" y="2123"/>
                    </a:cubicBezTo>
                    <a:cubicBezTo>
                      <a:pt x="0" y="3287"/>
                      <a:pt x="959" y="4246"/>
                      <a:pt x="2123" y="4246"/>
                    </a:cubicBezTo>
                    <a:cubicBezTo>
                      <a:pt x="3287" y="4246"/>
                      <a:pt x="4246" y="3287"/>
                      <a:pt x="4246" y="2123"/>
                    </a:cubicBezTo>
                    <a:cubicBezTo>
                      <a:pt x="4246" y="936"/>
                      <a:pt x="3287" y="0"/>
                      <a:pt x="21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11"/>
              <p:cNvSpPr/>
              <p:nvPr/>
            </p:nvSpPr>
            <p:spPr>
              <a:xfrm>
                <a:off x="3168300" y="1186975"/>
                <a:ext cx="7250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2900" h="2922" extrusionOk="0">
                    <a:moveTo>
                      <a:pt x="1462" y="0"/>
                    </a:moveTo>
                    <a:cubicBezTo>
                      <a:pt x="640" y="0"/>
                      <a:pt x="1" y="639"/>
                      <a:pt x="1" y="1461"/>
                    </a:cubicBezTo>
                    <a:cubicBezTo>
                      <a:pt x="1" y="2260"/>
                      <a:pt x="640" y="2922"/>
                      <a:pt x="1462" y="2922"/>
                    </a:cubicBezTo>
                    <a:cubicBezTo>
                      <a:pt x="2261" y="2922"/>
                      <a:pt x="2900" y="2260"/>
                      <a:pt x="2900" y="1461"/>
                    </a:cubicBezTo>
                    <a:cubicBezTo>
                      <a:pt x="2900" y="639"/>
                      <a:pt x="2261" y="0"/>
                      <a:pt x="14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11"/>
              <p:cNvSpPr/>
              <p:nvPr/>
            </p:nvSpPr>
            <p:spPr>
              <a:xfrm>
                <a:off x="1238425" y="1362725"/>
                <a:ext cx="73075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2923" h="2922" extrusionOk="0">
                    <a:moveTo>
                      <a:pt x="1462" y="0"/>
                    </a:moveTo>
                    <a:cubicBezTo>
                      <a:pt x="640" y="0"/>
                      <a:pt x="1" y="662"/>
                      <a:pt x="1" y="1461"/>
                    </a:cubicBezTo>
                    <a:cubicBezTo>
                      <a:pt x="1" y="2260"/>
                      <a:pt x="640" y="2922"/>
                      <a:pt x="1462" y="2922"/>
                    </a:cubicBezTo>
                    <a:cubicBezTo>
                      <a:pt x="2260" y="2922"/>
                      <a:pt x="2922" y="2260"/>
                      <a:pt x="2922" y="1461"/>
                    </a:cubicBezTo>
                    <a:cubicBezTo>
                      <a:pt x="2922" y="662"/>
                      <a:pt x="2260" y="0"/>
                      <a:pt x="14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11"/>
              <p:cNvSpPr/>
              <p:nvPr/>
            </p:nvSpPr>
            <p:spPr>
              <a:xfrm>
                <a:off x="2281550" y="832600"/>
                <a:ext cx="2995850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119834" h="389" extrusionOk="0">
                    <a:moveTo>
                      <a:pt x="183" y="1"/>
                    </a:moveTo>
                    <a:cubicBezTo>
                      <a:pt x="69" y="1"/>
                      <a:pt x="0" y="92"/>
                      <a:pt x="0" y="183"/>
                    </a:cubicBezTo>
                    <a:cubicBezTo>
                      <a:pt x="0" y="297"/>
                      <a:pt x="69" y="389"/>
                      <a:pt x="183" y="389"/>
                    </a:cubicBezTo>
                    <a:lnTo>
                      <a:pt x="119628" y="389"/>
                    </a:lnTo>
                    <a:cubicBezTo>
                      <a:pt x="119742" y="389"/>
                      <a:pt x="119833" y="297"/>
                      <a:pt x="119833" y="183"/>
                    </a:cubicBezTo>
                    <a:cubicBezTo>
                      <a:pt x="119833" y="92"/>
                      <a:pt x="119742" y="1"/>
                      <a:pt x="1196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1"/>
              <p:cNvSpPr/>
              <p:nvPr/>
            </p:nvSpPr>
            <p:spPr>
              <a:xfrm>
                <a:off x="2222775" y="800650"/>
                <a:ext cx="73075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2923" h="2922" extrusionOk="0">
                    <a:moveTo>
                      <a:pt x="1461" y="0"/>
                    </a:moveTo>
                    <a:cubicBezTo>
                      <a:pt x="640" y="0"/>
                      <a:pt x="0" y="662"/>
                      <a:pt x="0" y="1461"/>
                    </a:cubicBezTo>
                    <a:cubicBezTo>
                      <a:pt x="0" y="2283"/>
                      <a:pt x="640" y="2922"/>
                      <a:pt x="1461" y="2922"/>
                    </a:cubicBezTo>
                    <a:cubicBezTo>
                      <a:pt x="2260" y="2922"/>
                      <a:pt x="2922" y="2283"/>
                      <a:pt x="2922" y="1461"/>
                    </a:cubicBezTo>
                    <a:cubicBezTo>
                      <a:pt x="2922" y="662"/>
                      <a:pt x="2260" y="0"/>
                      <a:pt x="14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1"/>
              <p:cNvSpPr/>
              <p:nvPr/>
            </p:nvSpPr>
            <p:spPr>
              <a:xfrm>
                <a:off x="5235725" y="800650"/>
                <a:ext cx="73050" cy="73050"/>
              </a:xfrm>
              <a:custGeom>
                <a:avLst/>
                <a:gdLst/>
                <a:ahLst/>
                <a:cxnLst/>
                <a:rect l="l" t="t" r="r" b="b"/>
                <a:pathLst>
                  <a:path w="2922" h="2922" extrusionOk="0">
                    <a:moveTo>
                      <a:pt x="1461" y="0"/>
                    </a:moveTo>
                    <a:cubicBezTo>
                      <a:pt x="662" y="0"/>
                      <a:pt x="0" y="662"/>
                      <a:pt x="0" y="1461"/>
                    </a:cubicBezTo>
                    <a:cubicBezTo>
                      <a:pt x="0" y="2283"/>
                      <a:pt x="662" y="2922"/>
                      <a:pt x="1461" y="2922"/>
                    </a:cubicBezTo>
                    <a:cubicBezTo>
                      <a:pt x="2283" y="2922"/>
                      <a:pt x="2922" y="2283"/>
                      <a:pt x="2922" y="1461"/>
                    </a:cubicBezTo>
                    <a:cubicBezTo>
                      <a:pt x="2922" y="662"/>
                      <a:pt x="2283" y="0"/>
                      <a:pt x="14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1"/>
              <p:cNvSpPr/>
              <p:nvPr/>
            </p:nvSpPr>
            <p:spPr>
              <a:xfrm>
                <a:off x="5732175" y="319450"/>
                <a:ext cx="1118450" cy="1117475"/>
              </a:xfrm>
              <a:custGeom>
                <a:avLst/>
                <a:gdLst/>
                <a:ahLst/>
                <a:cxnLst/>
                <a:rect l="l" t="t" r="r" b="b"/>
                <a:pathLst>
                  <a:path w="44738" h="44699" extrusionOk="0">
                    <a:moveTo>
                      <a:pt x="44532" y="1"/>
                    </a:moveTo>
                    <a:cubicBezTo>
                      <a:pt x="44481" y="1"/>
                      <a:pt x="44430" y="18"/>
                      <a:pt x="44395" y="52"/>
                    </a:cubicBezTo>
                    <a:lnTo>
                      <a:pt x="91" y="44356"/>
                    </a:lnTo>
                    <a:cubicBezTo>
                      <a:pt x="0" y="44447"/>
                      <a:pt x="0" y="44562"/>
                      <a:pt x="91" y="44630"/>
                    </a:cubicBezTo>
                    <a:cubicBezTo>
                      <a:pt x="114" y="44676"/>
                      <a:pt x="160" y="44699"/>
                      <a:pt x="228" y="44699"/>
                    </a:cubicBezTo>
                    <a:cubicBezTo>
                      <a:pt x="274" y="44699"/>
                      <a:pt x="320" y="44676"/>
                      <a:pt x="342" y="44630"/>
                    </a:cubicBezTo>
                    <a:lnTo>
                      <a:pt x="44669" y="326"/>
                    </a:lnTo>
                    <a:cubicBezTo>
                      <a:pt x="44738" y="258"/>
                      <a:pt x="44738" y="121"/>
                      <a:pt x="44669" y="52"/>
                    </a:cubicBezTo>
                    <a:cubicBezTo>
                      <a:pt x="44635" y="18"/>
                      <a:pt x="44584" y="1"/>
                      <a:pt x="4453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1"/>
              <p:cNvSpPr/>
              <p:nvPr/>
            </p:nvSpPr>
            <p:spPr>
              <a:xfrm>
                <a:off x="5870250" y="381100"/>
                <a:ext cx="1118475" cy="1117450"/>
              </a:xfrm>
              <a:custGeom>
                <a:avLst/>
                <a:gdLst/>
                <a:ahLst/>
                <a:cxnLst/>
                <a:rect l="l" t="t" r="r" b="b"/>
                <a:pathLst>
                  <a:path w="44739" h="44698" extrusionOk="0">
                    <a:moveTo>
                      <a:pt x="44522" y="0"/>
                    </a:moveTo>
                    <a:cubicBezTo>
                      <a:pt x="44476" y="0"/>
                      <a:pt x="44430" y="17"/>
                      <a:pt x="44396" y="51"/>
                    </a:cubicBezTo>
                    <a:lnTo>
                      <a:pt x="69" y="44378"/>
                    </a:lnTo>
                    <a:cubicBezTo>
                      <a:pt x="1" y="44447"/>
                      <a:pt x="1" y="44561"/>
                      <a:pt x="69" y="44629"/>
                    </a:cubicBezTo>
                    <a:cubicBezTo>
                      <a:pt x="115" y="44675"/>
                      <a:pt x="161" y="44698"/>
                      <a:pt x="206" y="44698"/>
                    </a:cubicBezTo>
                    <a:cubicBezTo>
                      <a:pt x="252" y="44698"/>
                      <a:pt x="298" y="44675"/>
                      <a:pt x="343" y="44629"/>
                    </a:cubicBezTo>
                    <a:lnTo>
                      <a:pt x="44647" y="325"/>
                    </a:lnTo>
                    <a:cubicBezTo>
                      <a:pt x="44738" y="257"/>
                      <a:pt x="44738" y="120"/>
                      <a:pt x="44647" y="51"/>
                    </a:cubicBezTo>
                    <a:cubicBezTo>
                      <a:pt x="44613" y="17"/>
                      <a:pt x="44567" y="0"/>
                      <a:pt x="445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1"/>
              <p:cNvSpPr/>
              <p:nvPr/>
            </p:nvSpPr>
            <p:spPr>
              <a:xfrm>
                <a:off x="4775775" y="1974875"/>
                <a:ext cx="2300825" cy="706600"/>
              </a:xfrm>
              <a:custGeom>
                <a:avLst/>
                <a:gdLst/>
                <a:ahLst/>
                <a:cxnLst/>
                <a:rect l="l" t="t" r="r" b="b"/>
                <a:pathLst>
                  <a:path w="92033" h="28264" extrusionOk="0">
                    <a:moveTo>
                      <a:pt x="206" y="0"/>
                    </a:moveTo>
                    <a:cubicBezTo>
                      <a:pt x="155" y="0"/>
                      <a:pt x="104" y="17"/>
                      <a:pt x="69" y="51"/>
                    </a:cubicBezTo>
                    <a:cubicBezTo>
                      <a:pt x="1" y="120"/>
                      <a:pt x="1" y="234"/>
                      <a:pt x="69" y="325"/>
                    </a:cubicBezTo>
                    <a:lnTo>
                      <a:pt x="28007" y="28263"/>
                    </a:lnTo>
                    <a:lnTo>
                      <a:pt x="91850" y="28263"/>
                    </a:lnTo>
                    <a:cubicBezTo>
                      <a:pt x="91941" y="28263"/>
                      <a:pt x="92032" y="28172"/>
                      <a:pt x="92032" y="28058"/>
                    </a:cubicBezTo>
                    <a:cubicBezTo>
                      <a:pt x="92032" y="27967"/>
                      <a:pt x="91941" y="27875"/>
                      <a:pt x="91850" y="27875"/>
                    </a:cubicBezTo>
                    <a:lnTo>
                      <a:pt x="28167" y="27875"/>
                    </a:lnTo>
                    <a:lnTo>
                      <a:pt x="343" y="51"/>
                    </a:lnTo>
                    <a:cubicBezTo>
                      <a:pt x="309" y="17"/>
                      <a:pt x="258" y="0"/>
                      <a:pt x="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1"/>
              <p:cNvSpPr/>
              <p:nvPr/>
            </p:nvSpPr>
            <p:spPr>
              <a:xfrm>
                <a:off x="3518100" y="2023500"/>
                <a:ext cx="149550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82" h="3722" extrusionOk="0">
                    <a:moveTo>
                      <a:pt x="1" y="1"/>
                    </a:moveTo>
                    <a:lnTo>
                      <a:pt x="3607" y="3721"/>
                    </a:lnTo>
                    <a:lnTo>
                      <a:pt x="5981" y="3721"/>
                    </a:lnTo>
                    <a:lnTo>
                      <a:pt x="239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1"/>
              <p:cNvSpPr/>
              <p:nvPr/>
            </p:nvSpPr>
            <p:spPr>
              <a:xfrm>
                <a:off x="3630525" y="2023500"/>
                <a:ext cx="148950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2" extrusionOk="0">
                    <a:moveTo>
                      <a:pt x="0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1"/>
              <p:cNvSpPr/>
              <p:nvPr/>
            </p:nvSpPr>
            <p:spPr>
              <a:xfrm>
                <a:off x="3742375" y="2023500"/>
                <a:ext cx="14952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2" extrusionOk="0">
                    <a:moveTo>
                      <a:pt x="0" y="1"/>
                    </a:moveTo>
                    <a:lnTo>
                      <a:pt x="3584" y="3721"/>
                    </a:lnTo>
                    <a:lnTo>
                      <a:pt x="5980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1"/>
              <p:cNvSpPr/>
              <p:nvPr/>
            </p:nvSpPr>
            <p:spPr>
              <a:xfrm>
                <a:off x="3854775" y="2023500"/>
                <a:ext cx="14897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1"/>
              <p:cNvSpPr/>
              <p:nvPr/>
            </p:nvSpPr>
            <p:spPr>
              <a:xfrm>
                <a:off x="3966625" y="2023500"/>
                <a:ext cx="148950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1"/>
              <p:cNvSpPr/>
              <p:nvPr/>
            </p:nvSpPr>
            <p:spPr>
              <a:xfrm>
                <a:off x="4078475" y="2023500"/>
                <a:ext cx="14952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2" extrusionOk="0">
                    <a:moveTo>
                      <a:pt x="0" y="1"/>
                    </a:moveTo>
                    <a:lnTo>
                      <a:pt x="3607" y="3721"/>
                    </a:lnTo>
                    <a:lnTo>
                      <a:pt x="5981" y="372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11"/>
              <p:cNvSpPr/>
              <p:nvPr/>
            </p:nvSpPr>
            <p:spPr>
              <a:xfrm>
                <a:off x="4190875" y="2023500"/>
                <a:ext cx="14897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11"/>
              <p:cNvSpPr/>
              <p:nvPr/>
            </p:nvSpPr>
            <p:spPr>
              <a:xfrm>
                <a:off x="4302725" y="2023500"/>
                <a:ext cx="149525" cy="93050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81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11"/>
              <p:cNvSpPr/>
              <p:nvPr/>
            </p:nvSpPr>
            <p:spPr>
              <a:xfrm>
                <a:off x="2718075" y="2800150"/>
                <a:ext cx="276800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917" extrusionOk="0">
                    <a:moveTo>
                      <a:pt x="1" y="0"/>
                    </a:moveTo>
                    <a:lnTo>
                      <a:pt x="6666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11"/>
              <p:cNvSpPr/>
              <p:nvPr/>
            </p:nvSpPr>
            <p:spPr>
              <a:xfrm>
                <a:off x="2925800" y="28001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0" y="0"/>
                    </a:moveTo>
                    <a:lnTo>
                      <a:pt x="6665" y="6916"/>
                    </a:lnTo>
                    <a:lnTo>
                      <a:pt x="11070" y="6916"/>
                    </a:lnTo>
                    <a:lnTo>
                      <a:pt x="440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11"/>
              <p:cNvSpPr/>
              <p:nvPr/>
            </p:nvSpPr>
            <p:spPr>
              <a:xfrm>
                <a:off x="3133500" y="28001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1" y="0"/>
                    </a:moveTo>
                    <a:lnTo>
                      <a:pt x="6666" y="6916"/>
                    </a:lnTo>
                    <a:lnTo>
                      <a:pt x="11071" y="6916"/>
                    </a:lnTo>
                    <a:lnTo>
                      <a:pt x="442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11"/>
              <p:cNvSpPr/>
              <p:nvPr/>
            </p:nvSpPr>
            <p:spPr>
              <a:xfrm>
                <a:off x="3341775" y="2800150"/>
                <a:ext cx="276800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917" extrusionOk="0">
                    <a:moveTo>
                      <a:pt x="1" y="0"/>
                    </a:moveTo>
                    <a:lnTo>
                      <a:pt x="6643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11"/>
              <p:cNvSpPr/>
              <p:nvPr/>
            </p:nvSpPr>
            <p:spPr>
              <a:xfrm>
                <a:off x="3549500" y="28001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0" y="0"/>
                    </a:moveTo>
                    <a:lnTo>
                      <a:pt x="6665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11"/>
              <p:cNvSpPr/>
              <p:nvPr/>
            </p:nvSpPr>
            <p:spPr>
              <a:xfrm>
                <a:off x="3757200" y="28001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1" y="0"/>
                    </a:moveTo>
                    <a:lnTo>
                      <a:pt x="6666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11"/>
              <p:cNvSpPr/>
              <p:nvPr/>
            </p:nvSpPr>
            <p:spPr>
              <a:xfrm>
                <a:off x="6113925" y="4354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6665" y="0"/>
                    </a:moveTo>
                    <a:lnTo>
                      <a:pt x="0" y="6916"/>
                    </a:lnTo>
                    <a:lnTo>
                      <a:pt x="4428" y="6916"/>
                    </a:lnTo>
                    <a:lnTo>
                      <a:pt x="110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11"/>
              <p:cNvSpPr/>
              <p:nvPr/>
            </p:nvSpPr>
            <p:spPr>
              <a:xfrm>
                <a:off x="5906200" y="435450"/>
                <a:ext cx="276800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917" extrusionOk="0">
                    <a:moveTo>
                      <a:pt x="6666" y="0"/>
                    </a:moveTo>
                    <a:lnTo>
                      <a:pt x="1" y="6916"/>
                    </a:lnTo>
                    <a:lnTo>
                      <a:pt x="4406" y="6916"/>
                    </a:lnTo>
                    <a:lnTo>
                      <a:pt x="1107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11"/>
              <p:cNvSpPr/>
              <p:nvPr/>
            </p:nvSpPr>
            <p:spPr>
              <a:xfrm>
                <a:off x="5698500" y="4354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6643" y="0"/>
                    </a:moveTo>
                    <a:lnTo>
                      <a:pt x="0" y="6916"/>
                    </a:lnTo>
                    <a:lnTo>
                      <a:pt x="4406" y="6916"/>
                    </a:lnTo>
                    <a:lnTo>
                      <a:pt x="1107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11"/>
              <p:cNvSpPr/>
              <p:nvPr/>
            </p:nvSpPr>
            <p:spPr>
              <a:xfrm>
                <a:off x="5490225" y="4354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6665" y="0"/>
                    </a:moveTo>
                    <a:lnTo>
                      <a:pt x="0" y="6916"/>
                    </a:lnTo>
                    <a:lnTo>
                      <a:pt x="4428" y="6916"/>
                    </a:lnTo>
                    <a:lnTo>
                      <a:pt x="110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11"/>
              <p:cNvSpPr/>
              <p:nvPr/>
            </p:nvSpPr>
            <p:spPr>
              <a:xfrm>
                <a:off x="5282500" y="4354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6666" y="0"/>
                    </a:moveTo>
                    <a:lnTo>
                      <a:pt x="1" y="6916"/>
                    </a:lnTo>
                    <a:lnTo>
                      <a:pt x="4406" y="6916"/>
                    </a:lnTo>
                    <a:lnTo>
                      <a:pt x="1107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11"/>
              <p:cNvSpPr/>
              <p:nvPr/>
            </p:nvSpPr>
            <p:spPr>
              <a:xfrm>
                <a:off x="5074800" y="4354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6665" y="0"/>
                    </a:moveTo>
                    <a:lnTo>
                      <a:pt x="0" y="6916"/>
                    </a:lnTo>
                    <a:lnTo>
                      <a:pt x="4406" y="6916"/>
                    </a:lnTo>
                    <a:lnTo>
                      <a:pt x="1107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11"/>
              <p:cNvSpPr/>
              <p:nvPr/>
            </p:nvSpPr>
            <p:spPr>
              <a:xfrm>
                <a:off x="4867075" y="435450"/>
                <a:ext cx="276800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917" extrusionOk="0">
                    <a:moveTo>
                      <a:pt x="6643" y="0"/>
                    </a:moveTo>
                    <a:lnTo>
                      <a:pt x="1" y="6916"/>
                    </a:lnTo>
                    <a:lnTo>
                      <a:pt x="4406" y="6916"/>
                    </a:lnTo>
                    <a:lnTo>
                      <a:pt x="1107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11"/>
              <p:cNvSpPr/>
              <p:nvPr/>
            </p:nvSpPr>
            <p:spPr>
              <a:xfrm>
                <a:off x="4658800" y="435450"/>
                <a:ext cx="276775" cy="172925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6666" y="0"/>
                    </a:moveTo>
                    <a:lnTo>
                      <a:pt x="1" y="6916"/>
                    </a:lnTo>
                    <a:lnTo>
                      <a:pt x="4429" y="6916"/>
                    </a:lnTo>
                    <a:lnTo>
                      <a:pt x="1107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11"/>
              <p:cNvSpPr/>
              <p:nvPr/>
            </p:nvSpPr>
            <p:spPr>
              <a:xfrm>
                <a:off x="4853400" y="927325"/>
                <a:ext cx="143250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210" extrusionOk="0">
                    <a:moveTo>
                      <a:pt x="0" y="1"/>
                    </a:moveTo>
                    <a:lnTo>
                      <a:pt x="3492" y="3265"/>
                    </a:lnTo>
                    <a:lnTo>
                      <a:pt x="365" y="6209"/>
                    </a:lnTo>
                    <a:lnTo>
                      <a:pt x="2602" y="6209"/>
                    </a:lnTo>
                    <a:lnTo>
                      <a:pt x="5729" y="3265"/>
                    </a:lnTo>
                    <a:lnTo>
                      <a:pt x="22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11"/>
              <p:cNvSpPr/>
              <p:nvPr/>
            </p:nvSpPr>
            <p:spPr>
              <a:xfrm>
                <a:off x="4940700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0" y="1"/>
                    </a:moveTo>
                    <a:lnTo>
                      <a:pt x="3493" y="3265"/>
                    </a:lnTo>
                    <a:lnTo>
                      <a:pt x="366" y="6209"/>
                    </a:lnTo>
                    <a:lnTo>
                      <a:pt x="2602" y="6209"/>
                    </a:lnTo>
                    <a:lnTo>
                      <a:pt x="5752" y="3265"/>
                    </a:lnTo>
                    <a:lnTo>
                      <a:pt x="22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11"/>
              <p:cNvSpPr/>
              <p:nvPr/>
            </p:nvSpPr>
            <p:spPr>
              <a:xfrm>
                <a:off x="5028000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1" y="1"/>
                    </a:moveTo>
                    <a:lnTo>
                      <a:pt x="3516" y="3265"/>
                    </a:lnTo>
                    <a:lnTo>
                      <a:pt x="366" y="6209"/>
                    </a:lnTo>
                    <a:lnTo>
                      <a:pt x="2603" y="6209"/>
                    </a:lnTo>
                    <a:lnTo>
                      <a:pt x="5753" y="3265"/>
                    </a:lnTo>
                    <a:lnTo>
                      <a:pt x="223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11"/>
              <p:cNvSpPr/>
              <p:nvPr/>
            </p:nvSpPr>
            <p:spPr>
              <a:xfrm>
                <a:off x="5115300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1" y="1"/>
                    </a:moveTo>
                    <a:lnTo>
                      <a:pt x="3516" y="3265"/>
                    </a:lnTo>
                    <a:lnTo>
                      <a:pt x="366" y="6209"/>
                    </a:lnTo>
                    <a:lnTo>
                      <a:pt x="2626" y="6209"/>
                    </a:lnTo>
                    <a:lnTo>
                      <a:pt x="5753" y="3265"/>
                    </a:lnTo>
                    <a:lnTo>
                      <a:pt x="223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11"/>
              <p:cNvSpPr/>
              <p:nvPr/>
            </p:nvSpPr>
            <p:spPr>
              <a:xfrm>
                <a:off x="5202625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0" y="1"/>
                    </a:moveTo>
                    <a:lnTo>
                      <a:pt x="3515" y="3265"/>
                    </a:lnTo>
                    <a:lnTo>
                      <a:pt x="388" y="6209"/>
                    </a:lnTo>
                    <a:lnTo>
                      <a:pt x="2625" y="6209"/>
                    </a:lnTo>
                    <a:lnTo>
                      <a:pt x="5752" y="3265"/>
                    </a:lnTo>
                    <a:lnTo>
                      <a:pt x="22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11"/>
              <p:cNvSpPr/>
              <p:nvPr/>
            </p:nvSpPr>
            <p:spPr>
              <a:xfrm>
                <a:off x="5289925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0" y="1"/>
                    </a:moveTo>
                    <a:lnTo>
                      <a:pt x="3516" y="3265"/>
                    </a:lnTo>
                    <a:lnTo>
                      <a:pt x="388" y="6209"/>
                    </a:lnTo>
                    <a:lnTo>
                      <a:pt x="2625" y="6209"/>
                    </a:lnTo>
                    <a:lnTo>
                      <a:pt x="5752" y="3265"/>
                    </a:lnTo>
                    <a:lnTo>
                      <a:pt x="22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11"/>
              <p:cNvSpPr/>
              <p:nvPr/>
            </p:nvSpPr>
            <p:spPr>
              <a:xfrm>
                <a:off x="5377225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1" y="1"/>
                    </a:moveTo>
                    <a:lnTo>
                      <a:pt x="3516" y="3265"/>
                    </a:lnTo>
                    <a:lnTo>
                      <a:pt x="389" y="6209"/>
                    </a:lnTo>
                    <a:lnTo>
                      <a:pt x="2626" y="6209"/>
                    </a:lnTo>
                    <a:lnTo>
                      <a:pt x="5753" y="3265"/>
                    </a:lnTo>
                    <a:lnTo>
                      <a:pt x="223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11"/>
              <p:cNvSpPr/>
              <p:nvPr/>
            </p:nvSpPr>
            <p:spPr>
              <a:xfrm>
                <a:off x="5465100" y="927325"/>
                <a:ext cx="143250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210" extrusionOk="0">
                    <a:moveTo>
                      <a:pt x="1" y="1"/>
                    </a:moveTo>
                    <a:lnTo>
                      <a:pt x="3493" y="3265"/>
                    </a:lnTo>
                    <a:lnTo>
                      <a:pt x="366" y="6209"/>
                    </a:lnTo>
                    <a:lnTo>
                      <a:pt x="2603" y="6209"/>
                    </a:lnTo>
                    <a:lnTo>
                      <a:pt x="5730" y="3265"/>
                    </a:lnTo>
                    <a:lnTo>
                      <a:pt x="223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11"/>
              <p:cNvSpPr/>
              <p:nvPr/>
            </p:nvSpPr>
            <p:spPr>
              <a:xfrm>
                <a:off x="5552425" y="927325"/>
                <a:ext cx="143250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6210" extrusionOk="0">
                    <a:moveTo>
                      <a:pt x="0" y="1"/>
                    </a:moveTo>
                    <a:lnTo>
                      <a:pt x="3492" y="3265"/>
                    </a:lnTo>
                    <a:lnTo>
                      <a:pt x="365" y="6209"/>
                    </a:lnTo>
                    <a:lnTo>
                      <a:pt x="2602" y="6209"/>
                    </a:lnTo>
                    <a:lnTo>
                      <a:pt x="5729" y="3265"/>
                    </a:lnTo>
                    <a:lnTo>
                      <a:pt x="22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11"/>
              <p:cNvSpPr/>
              <p:nvPr/>
            </p:nvSpPr>
            <p:spPr>
              <a:xfrm>
                <a:off x="5639725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0" y="1"/>
                    </a:moveTo>
                    <a:lnTo>
                      <a:pt x="3493" y="3265"/>
                    </a:lnTo>
                    <a:lnTo>
                      <a:pt x="366" y="6209"/>
                    </a:lnTo>
                    <a:lnTo>
                      <a:pt x="2602" y="6209"/>
                    </a:lnTo>
                    <a:lnTo>
                      <a:pt x="5752" y="3265"/>
                    </a:lnTo>
                    <a:lnTo>
                      <a:pt x="22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11"/>
              <p:cNvSpPr/>
              <p:nvPr/>
            </p:nvSpPr>
            <p:spPr>
              <a:xfrm>
                <a:off x="5727025" y="927325"/>
                <a:ext cx="143825" cy="155250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6210" extrusionOk="0">
                    <a:moveTo>
                      <a:pt x="1" y="1"/>
                    </a:moveTo>
                    <a:lnTo>
                      <a:pt x="3516" y="3265"/>
                    </a:lnTo>
                    <a:lnTo>
                      <a:pt x="366" y="6209"/>
                    </a:lnTo>
                    <a:lnTo>
                      <a:pt x="2603" y="6209"/>
                    </a:lnTo>
                    <a:lnTo>
                      <a:pt x="5753" y="3265"/>
                    </a:lnTo>
                    <a:lnTo>
                      <a:pt x="223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872" name="Google Shape;872;p11"/>
            <p:cNvCxnSpPr/>
            <p:nvPr/>
          </p:nvCxnSpPr>
          <p:spPr>
            <a:xfrm>
              <a:off x="7315575" y="705500"/>
              <a:ext cx="19635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73" name="Google Shape;87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74" name="Google Shape;874;p11"/>
          <p:cNvSpPr txBox="1">
            <a:spLocks noGrp="1"/>
          </p:cNvSpPr>
          <p:nvPr>
            <p:ph type="subTitle" idx="1"/>
          </p:nvPr>
        </p:nvSpPr>
        <p:spPr>
          <a:xfrm>
            <a:off x="2549400" y="2893950"/>
            <a:ext cx="4045200" cy="123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6"/>
          <p:cNvSpPr txBox="1">
            <a:spLocks noGrp="1"/>
          </p:cNvSpPr>
          <p:nvPr>
            <p:ph type="subTitle" idx="1"/>
          </p:nvPr>
        </p:nvSpPr>
        <p:spPr>
          <a:xfrm>
            <a:off x="2400600" y="2067413"/>
            <a:ext cx="4342800" cy="113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09" name="Google Shape;1409;p16"/>
          <p:cNvSpPr txBox="1">
            <a:spLocks noGrp="1"/>
          </p:cNvSpPr>
          <p:nvPr>
            <p:ph type="title"/>
          </p:nvPr>
        </p:nvSpPr>
        <p:spPr>
          <a:xfrm>
            <a:off x="2400450" y="3332738"/>
            <a:ext cx="43428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1410" name="Google Shape;1410;p16"/>
          <p:cNvGrpSpPr/>
          <p:nvPr/>
        </p:nvGrpSpPr>
        <p:grpSpPr>
          <a:xfrm>
            <a:off x="730516" y="4568877"/>
            <a:ext cx="1032712" cy="157579"/>
            <a:chOff x="1675453" y="-1233273"/>
            <a:chExt cx="1032712" cy="157579"/>
          </a:xfrm>
        </p:grpSpPr>
        <p:sp>
          <p:nvSpPr>
            <p:cNvPr id="1411" name="Google Shape;1411;p16"/>
            <p:cNvSpPr/>
            <p:nvPr/>
          </p:nvSpPr>
          <p:spPr>
            <a:xfrm flipH="1">
              <a:off x="2562766" y="-1233273"/>
              <a:ext cx="145399" cy="157579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16"/>
            <p:cNvSpPr/>
            <p:nvPr/>
          </p:nvSpPr>
          <p:spPr>
            <a:xfrm flipH="1">
              <a:off x="2473573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16"/>
            <p:cNvSpPr/>
            <p:nvPr/>
          </p:nvSpPr>
          <p:spPr>
            <a:xfrm flipH="1">
              <a:off x="2384964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16"/>
            <p:cNvSpPr/>
            <p:nvPr/>
          </p:nvSpPr>
          <p:spPr>
            <a:xfrm flipH="1">
              <a:off x="2296354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16"/>
            <p:cNvSpPr/>
            <p:nvPr/>
          </p:nvSpPr>
          <p:spPr>
            <a:xfrm flipH="1">
              <a:off x="2207719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16"/>
            <p:cNvSpPr/>
            <p:nvPr/>
          </p:nvSpPr>
          <p:spPr>
            <a:xfrm flipH="1">
              <a:off x="2119110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16"/>
            <p:cNvSpPr/>
            <p:nvPr/>
          </p:nvSpPr>
          <p:spPr>
            <a:xfrm flipH="1">
              <a:off x="2030500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16"/>
            <p:cNvSpPr/>
            <p:nvPr/>
          </p:nvSpPr>
          <p:spPr>
            <a:xfrm flipH="1">
              <a:off x="1941891" y="-1233273"/>
              <a:ext cx="145399" cy="157579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16"/>
            <p:cNvSpPr/>
            <p:nvPr/>
          </p:nvSpPr>
          <p:spPr>
            <a:xfrm flipH="1">
              <a:off x="1853256" y="-1233273"/>
              <a:ext cx="145399" cy="157579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16"/>
            <p:cNvSpPr/>
            <p:nvPr/>
          </p:nvSpPr>
          <p:spPr>
            <a:xfrm flipH="1">
              <a:off x="1764063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16"/>
            <p:cNvSpPr/>
            <p:nvPr/>
          </p:nvSpPr>
          <p:spPr>
            <a:xfrm flipH="1">
              <a:off x="1675453" y="-1233273"/>
              <a:ext cx="145982" cy="157579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2" name="Google Shape;1422;p16"/>
          <p:cNvGrpSpPr/>
          <p:nvPr/>
        </p:nvGrpSpPr>
        <p:grpSpPr>
          <a:xfrm>
            <a:off x="8757750" y="2728975"/>
            <a:ext cx="1552150" cy="3475150"/>
            <a:chOff x="327125" y="2375600"/>
            <a:chExt cx="1552150" cy="3475150"/>
          </a:xfrm>
        </p:grpSpPr>
        <p:sp>
          <p:nvSpPr>
            <p:cNvPr id="1423" name="Google Shape;1423;p16"/>
            <p:cNvSpPr/>
            <p:nvPr/>
          </p:nvSpPr>
          <p:spPr>
            <a:xfrm>
              <a:off x="531425" y="2394425"/>
              <a:ext cx="115850" cy="3456325"/>
            </a:xfrm>
            <a:custGeom>
              <a:avLst/>
              <a:gdLst/>
              <a:ahLst/>
              <a:cxnLst/>
              <a:rect l="l" t="t" r="r" b="b"/>
              <a:pathLst>
                <a:path w="4634" h="138253" fill="none" extrusionOk="0">
                  <a:moveTo>
                    <a:pt x="3150" y="138253"/>
                  </a:moveTo>
                  <a:lnTo>
                    <a:pt x="3150" y="54872"/>
                  </a:lnTo>
                  <a:lnTo>
                    <a:pt x="0" y="51722"/>
                  </a:lnTo>
                  <a:lnTo>
                    <a:pt x="0" y="28714"/>
                  </a:lnTo>
                  <a:lnTo>
                    <a:pt x="4634" y="24058"/>
                  </a:lnTo>
                  <a:lnTo>
                    <a:pt x="4634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16"/>
            <p:cNvSpPr/>
            <p:nvPr/>
          </p:nvSpPr>
          <p:spPr>
            <a:xfrm>
              <a:off x="627275" y="2375600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56" y="1598"/>
                    <a:pt x="1599" y="1233"/>
                    <a:pt x="1599" y="799"/>
                  </a:cubicBezTo>
                  <a:cubicBezTo>
                    <a:pt x="1599" y="365"/>
                    <a:pt x="1256" y="0"/>
                    <a:pt x="80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16"/>
            <p:cNvSpPr/>
            <p:nvPr/>
          </p:nvSpPr>
          <p:spPr>
            <a:xfrm>
              <a:off x="347100" y="2923975"/>
              <a:ext cx="112450" cy="2344175"/>
            </a:xfrm>
            <a:custGeom>
              <a:avLst/>
              <a:gdLst/>
              <a:ahLst/>
              <a:cxnLst/>
              <a:rect l="l" t="t" r="r" b="b"/>
              <a:pathLst>
                <a:path w="4498" h="93767" fill="none" extrusionOk="0">
                  <a:moveTo>
                    <a:pt x="4497" y="93766"/>
                  </a:moveTo>
                  <a:lnTo>
                    <a:pt x="4497" y="50855"/>
                  </a:lnTo>
                  <a:lnTo>
                    <a:pt x="1" y="46358"/>
                  </a:lnTo>
                  <a:lnTo>
                    <a:pt x="1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16"/>
            <p:cNvSpPr/>
            <p:nvPr/>
          </p:nvSpPr>
          <p:spPr>
            <a:xfrm>
              <a:off x="327125" y="2904575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55"/>
                    <a:pt x="366" y="1598"/>
                    <a:pt x="800" y="1598"/>
                  </a:cubicBezTo>
                  <a:cubicBezTo>
                    <a:pt x="1233" y="1598"/>
                    <a:pt x="1599" y="1255"/>
                    <a:pt x="1599" y="799"/>
                  </a:cubicBezTo>
                  <a:cubicBezTo>
                    <a:pt x="1599" y="365"/>
                    <a:pt x="1233" y="0"/>
                    <a:pt x="80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16"/>
            <p:cNvSpPr/>
            <p:nvPr/>
          </p:nvSpPr>
          <p:spPr>
            <a:xfrm>
              <a:off x="347100" y="2676875"/>
              <a:ext cx="192900" cy="374375"/>
            </a:xfrm>
            <a:custGeom>
              <a:avLst/>
              <a:gdLst/>
              <a:ahLst/>
              <a:cxnLst/>
              <a:rect l="l" t="t" r="r" b="b"/>
              <a:pathLst>
                <a:path w="7716" h="14975" fill="none" extrusionOk="0">
                  <a:moveTo>
                    <a:pt x="1" y="14974"/>
                  </a:moveTo>
                  <a:lnTo>
                    <a:pt x="7716" y="7259"/>
                  </a:lnTo>
                  <a:lnTo>
                    <a:pt x="7716" y="1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16"/>
            <p:cNvSpPr/>
            <p:nvPr/>
          </p:nvSpPr>
          <p:spPr>
            <a:xfrm>
              <a:off x="520000" y="26580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66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33" y="1598"/>
                    <a:pt x="1598" y="1233"/>
                    <a:pt x="1598" y="799"/>
                  </a:cubicBezTo>
                  <a:cubicBezTo>
                    <a:pt x="1598" y="366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16"/>
            <p:cNvSpPr/>
            <p:nvPr/>
          </p:nvSpPr>
          <p:spPr>
            <a:xfrm>
              <a:off x="347100" y="4357400"/>
              <a:ext cx="25" cy="971225"/>
            </a:xfrm>
            <a:custGeom>
              <a:avLst/>
              <a:gdLst/>
              <a:ahLst/>
              <a:cxnLst/>
              <a:rect l="l" t="t" r="r" b="b"/>
              <a:pathLst>
                <a:path w="1" h="38849" fill="none" extrusionOk="0">
                  <a:moveTo>
                    <a:pt x="1" y="38849"/>
                  </a:move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16"/>
            <p:cNvSpPr/>
            <p:nvPr/>
          </p:nvSpPr>
          <p:spPr>
            <a:xfrm>
              <a:off x="327125" y="43385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33" y="1599"/>
                    <a:pt x="1599" y="1234"/>
                    <a:pt x="1599" y="800"/>
                  </a:cubicBezTo>
                  <a:cubicBezTo>
                    <a:pt x="1599" y="343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16"/>
            <p:cNvSpPr/>
            <p:nvPr/>
          </p:nvSpPr>
          <p:spPr>
            <a:xfrm>
              <a:off x="690625" y="3227550"/>
              <a:ext cx="172925" cy="2083400"/>
            </a:xfrm>
            <a:custGeom>
              <a:avLst/>
              <a:gdLst/>
              <a:ahLst/>
              <a:cxnLst/>
              <a:rect l="l" t="t" r="r" b="b"/>
              <a:pathLst>
                <a:path w="6917" h="83336" fill="none" extrusionOk="0">
                  <a:moveTo>
                    <a:pt x="6917" y="83335"/>
                  </a:moveTo>
                  <a:lnTo>
                    <a:pt x="0" y="76396"/>
                  </a:lnTo>
                  <a:lnTo>
                    <a:pt x="0" y="15841"/>
                  </a:lnTo>
                  <a:lnTo>
                    <a:pt x="4954" y="10865"/>
                  </a:lnTo>
                  <a:lnTo>
                    <a:pt x="4954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16"/>
            <p:cNvSpPr/>
            <p:nvPr/>
          </p:nvSpPr>
          <p:spPr>
            <a:xfrm>
              <a:off x="794475" y="320870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56" y="1599"/>
                    <a:pt x="1598" y="1234"/>
                    <a:pt x="1598" y="800"/>
                  </a:cubicBezTo>
                  <a:cubicBezTo>
                    <a:pt x="1598" y="343"/>
                    <a:pt x="1256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16"/>
            <p:cNvSpPr/>
            <p:nvPr/>
          </p:nvSpPr>
          <p:spPr>
            <a:xfrm>
              <a:off x="776800" y="3899750"/>
              <a:ext cx="25" cy="1084800"/>
            </a:xfrm>
            <a:custGeom>
              <a:avLst/>
              <a:gdLst/>
              <a:ahLst/>
              <a:cxnLst/>
              <a:rect l="l" t="t" r="r" b="b"/>
              <a:pathLst>
                <a:path w="1" h="43392" fill="none" extrusionOk="0">
                  <a:moveTo>
                    <a:pt x="0" y="43391"/>
                  </a:move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16"/>
            <p:cNvSpPr/>
            <p:nvPr/>
          </p:nvSpPr>
          <p:spPr>
            <a:xfrm>
              <a:off x="756825" y="4963400"/>
              <a:ext cx="40525" cy="39975"/>
            </a:xfrm>
            <a:custGeom>
              <a:avLst/>
              <a:gdLst/>
              <a:ahLst/>
              <a:cxnLst/>
              <a:rect l="l" t="t" r="r" b="b"/>
              <a:pathLst>
                <a:path w="1621" h="1599" extrusionOk="0">
                  <a:moveTo>
                    <a:pt x="799" y="1"/>
                  </a:moveTo>
                  <a:cubicBezTo>
                    <a:pt x="365" y="1"/>
                    <a:pt x="0" y="366"/>
                    <a:pt x="0" y="800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800"/>
                  </a:cubicBezTo>
                  <a:cubicBezTo>
                    <a:pt x="1621" y="366"/>
                    <a:pt x="1256" y="1"/>
                    <a:pt x="79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16"/>
            <p:cNvSpPr/>
            <p:nvPr/>
          </p:nvSpPr>
          <p:spPr>
            <a:xfrm>
              <a:off x="756825" y="3880925"/>
              <a:ext cx="40525" cy="39950"/>
            </a:xfrm>
            <a:custGeom>
              <a:avLst/>
              <a:gdLst/>
              <a:ahLst/>
              <a:cxnLst/>
              <a:rect l="l" t="t" r="r" b="b"/>
              <a:pathLst>
                <a:path w="1621" h="1598" extrusionOk="0">
                  <a:moveTo>
                    <a:pt x="799" y="0"/>
                  </a:moveTo>
                  <a:cubicBezTo>
                    <a:pt x="365" y="0"/>
                    <a:pt x="0" y="342"/>
                    <a:pt x="0" y="799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799"/>
                  </a:cubicBezTo>
                  <a:cubicBezTo>
                    <a:pt x="1621" y="342"/>
                    <a:pt x="1256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16"/>
            <p:cNvSpPr/>
            <p:nvPr/>
          </p:nvSpPr>
          <p:spPr>
            <a:xfrm>
              <a:off x="861250" y="3692600"/>
              <a:ext cx="445675" cy="1618350"/>
            </a:xfrm>
            <a:custGeom>
              <a:avLst/>
              <a:gdLst/>
              <a:ahLst/>
              <a:cxnLst/>
              <a:rect l="l" t="t" r="r" b="b"/>
              <a:pathLst>
                <a:path w="17827" h="64734" fill="none" extrusionOk="0">
                  <a:moveTo>
                    <a:pt x="17827" y="64733"/>
                  </a:moveTo>
                  <a:lnTo>
                    <a:pt x="4314" y="51221"/>
                  </a:lnTo>
                  <a:lnTo>
                    <a:pt x="4314" y="28258"/>
                  </a:lnTo>
                  <a:lnTo>
                    <a:pt x="0" y="23944"/>
                  </a:lnTo>
                  <a:lnTo>
                    <a:pt x="0" y="1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16"/>
            <p:cNvSpPr/>
            <p:nvPr/>
          </p:nvSpPr>
          <p:spPr>
            <a:xfrm>
              <a:off x="841275" y="3673200"/>
              <a:ext cx="39975" cy="40550"/>
            </a:xfrm>
            <a:custGeom>
              <a:avLst/>
              <a:gdLst/>
              <a:ahLst/>
              <a:cxnLst/>
              <a:rect l="l" t="t" r="r" b="b"/>
              <a:pathLst>
                <a:path w="1599" h="1622" extrusionOk="0">
                  <a:moveTo>
                    <a:pt x="799" y="1"/>
                  </a:moveTo>
                  <a:cubicBezTo>
                    <a:pt x="343" y="1"/>
                    <a:pt x="0" y="366"/>
                    <a:pt x="0" y="800"/>
                  </a:cubicBezTo>
                  <a:cubicBezTo>
                    <a:pt x="0" y="1256"/>
                    <a:pt x="343" y="1621"/>
                    <a:pt x="799" y="1621"/>
                  </a:cubicBezTo>
                  <a:cubicBezTo>
                    <a:pt x="1233" y="1621"/>
                    <a:pt x="1598" y="1256"/>
                    <a:pt x="1598" y="800"/>
                  </a:cubicBezTo>
                  <a:cubicBezTo>
                    <a:pt x="1598" y="366"/>
                    <a:pt x="1233" y="1"/>
                    <a:pt x="79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16"/>
            <p:cNvSpPr/>
            <p:nvPr/>
          </p:nvSpPr>
          <p:spPr>
            <a:xfrm>
              <a:off x="969100" y="4182200"/>
              <a:ext cx="174625" cy="556975"/>
            </a:xfrm>
            <a:custGeom>
              <a:avLst/>
              <a:gdLst/>
              <a:ahLst/>
              <a:cxnLst/>
              <a:rect l="l" t="t" r="r" b="b"/>
              <a:pathLst>
                <a:path w="6985" h="22279" fill="none" extrusionOk="0">
                  <a:moveTo>
                    <a:pt x="0" y="22278"/>
                  </a:moveTo>
                  <a:lnTo>
                    <a:pt x="6985" y="15294"/>
                  </a:lnTo>
                  <a:lnTo>
                    <a:pt x="6985" y="1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16"/>
            <p:cNvSpPr/>
            <p:nvPr/>
          </p:nvSpPr>
          <p:spPr>
            <a:xfrm>
              <a:off x="1123725" y="4163375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43" y="1"/>
                    <a:pt x="1" y="343"/>
                    <a:pt x="1" y="799"/>
                  </a:cubicBezTo>
                  <a:cubicBezTo>
                    <a:pt x="1" y="1233"/>
                    <a:pt x="343" y="1598"/>
                    <a:pt x="800" y="1598"/>
                  </a:cubicBezTo>
                  <a:cubicBezTo>
                    <a:pt x="1233" y="1598"/>
                    <a:pt x="1599" y="1233"/>
                    <a:pt x="1599" y="799"/>
                  </a:cubicBezTo>
                  <a:cubicBezTo>
                    <a:pt x="1599" y="343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16"/>
            <p:cNvSpPr/>
            <p:nvPr/>
          </p:nvSpPr>
          <p:spPr>
            <a:xfrm>
              <a:off x="1393075" y="4882950"/>
              <a:ext cx="25" cy="428000"/>
            </a:xfrm>
            <a:custGeom>
              <a:avLst/>
              <a:gdLst/>
              <a:ahLst/>
              <a:cxnLst/>
              <a:rect l="l" t="t" r="r" b="b"/>
              <a:pathLst>
                <a:path w="1" h="17120" fill="none" extrusionOk="0">
                  <a:moveTo>
                    <a:pt x="0" y="17119"/>
                  </a:move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16"/>
            <p:cNvSpPr/>
            <p:nvPr/>
          </p:nvSpPr>
          <p:spPr>
            <a:xfrm>
              <a:off x="1373100" y="4864125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799" y="0"/>
                  </a:moveTo>
                  <a:cubicBezTo>
                    <a:pt x="343" y="0"/>
                    <a:pt x="1" y="365"/>
                    <a:pt x="1" y="799"/>
                  </a:cubicBezTo>
                  <a:cubicBezTo>
                    <a:pt x="1" y="1233"/>
                    <a:pt x="343" y="1598"/>
                    <a:pt x="799" y="1598"/>
                  </a:cubicBezTo>
                  <a:cubicBezTo>
                    <a:pt x="1233" y="1598"/>
                    <a:pt x="1598" y="1233"/>
                    <a:pt x="1598" y="799"/>
                  </a:cubicBezTo>
                  <a:cubicBezTo>
                    <a:pt x="1598" y="365"/>
                    <a:pt x="1233" y="0"/>
                    <a:pt x="79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16"/>
            <p:cNvSpPr/>
            <p:nvPr/>
          </p:nvSpPr>
          <p:spPr>
            <a:xfrm>
              <a:off x="1714900" y="4922900"/>
              <a:ext cx="164375" cy="388050"/>
            </a:xfrm>
            <a:custGeom>
              <a:avLst/>
              <a:gdLst/>
              <a:ahLst/>
              <a:cxnLst/>
              <a:rect l="l" t="t" r="r" b="b"/>
              <a:pathLst>
                <a:path w="6575" h="15522" fill="none" extrusionOk="0">
                  <a:moveTo>
                    <a:pt x="6575" y="15521"/>
                  </a:moveTo>
                  <a:lnTo>
                    <a:pt x="6575" y="6574"/>
                  </a:ln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16"/>
            <p:cNvSpPr/>
            <p:nvPr/>
          </p:nvSpPr>
          <p:spPr>
            <a:xfrm>
              <a:off x="1693800" y="4903475"/>
              <a:ext cx="43950" cy="40275"/>
            </a:xfrm>
            <a:custGeom>
              <a:avLst/>
              <a:gdLst/>
              <a:ahLst/>
              <a:cxnLst/>
              <a:rect l="l" t="t" r="r" b="b"/>
              <a:pathLst>
                <a:path w="1758" h="1611" extrusionOk="0">
                  <a:moveTo>
                    <a:pt x="868" y="1"/>
                  </a:moveTo>
                  <a:cubicBezTo>
                    <a:pt x="662" y="1"/>
                    <a:pt x="457" y="92"/>
                    <a:pt x="297" y="252"/>
                  </a:cubicBezTo>
                  <a:cubicBezTo>
                    <a:pt x="0" y="549"/>
                    <a:pt x="0" y="1074"/>
                    <a:pt x="297" y="1370"/>
                  </a:cubicBezTo>
                  <a:cubicBezTo>
                    <a:pt x="457" y="1530"/>
                    <a:pt x="662" y="1610"/>
                    <a:pt x="868" y="1610"/>
                  </a:cubicBezTo>
                  <a:cubicBezTo>
                    <a:pt x="1073" y="1610"/>
                    <a:pt x="1279" y="1530"/>
                    <a:pt x="1438" y="1370"/>
                  </a:cubicBezTo>
                  <a:cubicBezTo>
                    <a:pt x="1758" y="1074"/>
                    <a:pt x="1758" y="549"/>
                    <a:pt x="1438" y="252"/>
                  </a:cubicBezTo>
                  <a:cubicBezTo>
                    <a:pt x="1279" y="92"/>
                    <a:pt x="1073" y="1"/>
                    <a:pt x="868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4" name="Google Shape;1444;p16"/>
          <p:cNvGrpSpPr/>
          <p:nvPr/>
        </p:nvGrpSpPr>
        <p:grpSpPr>
          <a:xfrm>
            <a:off x="-274468" y="-1001015"/>
            <a:ext cx="10129998" cy="2559475"/>
            <a:chOff x="-274468" y="-1001015"/>
            <a:chExt cx="10129998" cy="2559475"/>
          </a:xfrm>
        </p:grpSpPr>
        <p:grpSp>
          <p:nvGrpSpPr>
            <p:cNvPr id="1445" name="Google Shape;1445;p16"/>
            <p:cNvGrpSpPr/>
            <p:nvPr/>
          </p:nvGrpSpPr>
          <p:grpSpPr>
            <a:xfrm>
              <a:off x="-274468" y="-1001015"/>
              <a:ext cx="7806725" cy="2559475"/>
              <a:chOff x="-274468" y="-1001015"/>
              <a:chExt cx="7806725" cy="2559475"/>
            </a:xfrm>
          </p:grpSpPr>
          <p:sp>
            <p:nvSpPr>
              <p:cNvPr id="1446" name="Google Shape;1446;p16"/>
              <p:cNvSpPr/>
              <p:nvPr/>
            </p:nvSpPr>
            <p:spPr>
              <a:xfrm flipH="1">
                <a:off x="774235" y="1064966"/>
                <a:ext cx="151184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1" extrusionOk="0">
                    <a:moveTo>
                      <a:pt x="0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16"/>
              <p:cNvSpPr/>
              <p:nvPr/>
            </p:nvSpPr>
            <p:spPr>
              <a:xfrm flipH="1">
                <a:off x="660123" y="1064966"/>
                <a:ext cx="151768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1" extrusionOk="0">
                    <a:moveTo>
                      <a:pt x="0" y="0"/>
                    </a:moveTo>
                    <a:lnTo>
                      <a:pt x="3584" y="3721"/>
                    </a:lnTo>
                    <a:lnTo>
                      <a:pt x="5980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16"/>
              <p:cNvSpPr/>
              <p:nvPr/>
            </p:nvSpPr>
            <p:spPr>
              <a:xfrm flipH="1">
                <a:off x="546596" y="1064966"/>
                <a:ext cx="151210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1" extrusionOk="0">
                    <a:moveTo>
                      <a:pt x="1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16"/>
              <p:cNvSpPr/>
              <p:nvPr/>
            </p:nvSpPr>
            <p:spPr>
              <a:xfrm flipH="1">
                <a:off x="433093" y="1064966"/>
                <a:ext cx="151184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1" extrusionOk="0">
                    <a:moveTo>
                      <a:pt x="0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16"/>
              <p:cNvSpPr/>
              <p:nvPr/>
            </p:nvSpPr>
            <p:spPr>
              <a:xfrm flipH="1">
                <a:off x="318982" y="1064966"/>
                <a:ext cx="151768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1" extrusionOk="0">
                    <a:moveTo>
                      <a:pt x="0" y="0"/>
                    </a:moveTo>
                    <a:lnTo>
                      <a:pt x="3607" y="3721"/>
                    </a:lnTo>
                    <a:lnTo>
                      <a:pt x="5980" y="3721"/>
                    </a:lnTo>
                    <a:lnTo>
                      <a:pt x="239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16"/>
              <p:cNvSpPr/>
              <p:nvPr/>
            </p:nvSpPr>
            <p:spPr>
              <a:xfrm flipH="1">
                <a:off x="205454" y="1064966"/>
                <a:ext cx="151210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1" extrusionOk="0">
                    <a:moveTo>
                      <a:pt x="1" y="0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16"/>
              <p:cNvSpPr/>
              <p:nvPr/>
            </p:nvSpPr>
            <p:spPr>
              <a:xfrm flipH="1">
                <a:off x="91368" y="1064966"/>
                <a:ext cx="151768" cy="94420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1" extrusionOk="0">
                    <a:moveTo>
                      <a:pt x="1" y="0"/>
                    </a:moveTo>
                    <a:lnTo>
                      <a:pt x="3584" y="3721"/>
                    </a:lnTo>
                    <a:lnTo>
                      <a:pt x="5981" y="3721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16"/>
              <p:cNvSpPr/>
              <p:nvPr/>
            </p:nvSpPr>
            <p:spPr>
              <a:xfrm flipH="1">
                <a:off x="-274468" y="-937882"/>
                <a:ext cx="5466211" cy="1127132"/>
              </a:xfrm>
              <a:custGeom>
                <a:avLst/>
                <a:gdLst/>
                <a:ahLst/>
                <a:cxnLst/>
                <a:rect l="l" t="t" r="r" b="b"/>
                <a:pathLst>
                  <a:path w="206136" h="44419" extrusionOk="0">
                    <a:moveTo>
                      <a:pt x="183" y="0"/>
                    </a:moveTo>
                    <a:cubicBezTo>
                      <a:pt x="91" y="0"/>
                      <a:pt x="0" y="92"/>
                      <a:pt x="0" y="206"/>
                    </a:cubicBezTo>
                    <a:cubicBezTo>
                      <a:pt x="0" y="297"/>
                      <a:pt x="91" y="388"/>
                      <a:pt x="183" y="388"/>
                    </a:cubicBezTo>
                    <a:lnTo>
                      <a:pt x="31887" y="388"/>
                    </a:lnTo>
                    <a:lnTo>
                      <a:pt x="54507" y="23031"/>
                    </a:lnTo>
                    <a:lnTo>
                      <a:pt x="101870" y="23031"/>
                    </a:lnTo>
                    <a:lnTo>
                      <a:pt x="123257" y="44418"/>
                    </a:lnTo>
                    <a:lnTo>
                      <a:pt x="205930" y="44418"/>
                    </a:lnTo>
                    <a:cubicBezTo>
                      <a:pt x="206044" y="44418"/>
                      <a:pt x="206136" y="44327"/>
                      <a:pt x="206136" y="44213"/>
                    </a:cubicBezTo>
                    <a:cubicBezTo>
                      <a:pt x="206136" y="44122"/>
                      <a:pt x="206044" y="44030"/>
                      <a:pt x="205930" y="44030"/>
                    </a:cubicBezTo>
                    <a:lnTo>
                      <a:pt x="123417" y="44030"/>
                    </a:lnTo>
                    <a:lnTo>
                      <a:pt x="102029" y="22643"/>
                    </a:lnTo>
                    <a:lnTo>
                      <a:pt x="54667" y="22643"/>
                    </a:lnTo>
                    <a:lnTo>
                      <a:pt x="320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16"/>
              <p:cNvSpPr/>
              <p:nvPr/>
            </p:nvSpPr>
            <p:spPr>
              <a:xfrm flipH="1">
                <a:off x="-43602" y="-764114"/>
                <a:ext cx="6393739" cy="1984325"/>
              </a:xfrm>
              <a:custGeom>
                <a:avLst/>
                <a:gdLst/>
                <a:ahLst/>
                <a:cxnLst/>
                <a:rect l="l" t="t" r="r" b="b"/>
                <a:pathLst>
                  <a:path w="251970" h="78200" extrusionOk="0">
                    <a:moveTo>
                      <a:pt x="389" y="0"/>
                    </a:moveTo>
                    <a:cubicBezTo>
                      <a:pt x="160" y="0"/>
                      <a:pt x="1" y="183"/>
                      <a:pt x="1" y="388"/>
                    </a:cubicBezTo>
                    <a:cubicBezTo>
                      <a:pt x="1" y="593"/>
                      <a:pt x="160" y="776"/>
                      <a:pt x="389" y="776"/>
                    </a:cubicBezTo>
                    <a:lnTo>
                      <a:pt x="66217" y="776"/>
                    </a:lnTo>
                    <a:lnTo>
                      <a:pt x="89179" y="23738"/>
                    </a:lnTo>
                    <a:lnTo>
                      <a:pt x="125197" y="23738"/>
                    </a:lnTo>
                    <a:lnTo>
                      <a:pt x="179659" y="78199"/>
                    </a:lnTo>
                    <a:lnTo>
                      <a:pt x="251581" y="78199"/>
                    </a:lnTo>
                    <a:cubicBezTo>
                      <a:pt x="251787" y="78199"/>
                      <a:pt x="251969" y="78040"/>
                      <a:pt x="251969" y="77834"/>
                    </a:cubicBezTo>
                    <a:cubicBezTo>
                      <a:pt x="251969" y="77606"/>
                      <a:pt x="251787" y="77446"/>
                      <a:pt x="251581" y="77446"/>
                    </a:cubicBezTo>
                    <a:lnTo>
                      <a:pt x="179978" y="77446"/>
                    </a:lnTo>
                    <a:lnTo>
                      <a:pt x="125517" y="22962"/>
                    </a:lnTo>
                    <a:lnTo>
                      <a:pt x="89499" y="22962"/>
                    </a:lnTo>
                    <a:lnTo>
                      <a:pt x="665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16"/>
              <p:cNvSpPr/>
              <p:nvPr/>
            </p:nvSpPr>
            <p:spPr>
              <a:xfrm flipH="1">
                <a:off x="-274108" y="-170466"/>
                <a:ext cx="6252400" cy="1112085"/>
              </a:xfrm>
              <a:custGeom>
                <a:avLst/>
                <a:gdLst/>
                <a:ahLst/>
                <a:cxnLst/>
                <a:rect l="l" t="t" r="r" b="b"/>
                <a:pathLst>
                  <a:path w="246400" h="43826" extrusionOk="0">
                    <a:moveTo>
                      <a:pt x="183" y="1"/>
                    </a:moveTo>
                    <a:cubicBezTo>
                      <a:pt x="69" y="1"/>
                      <a:pt x="0" y="92"/>
                      <a:pt x="0" y="206"/>
                    </a:cubicBezTo>
                    <a:cubicBezTo>
                      <a:pt x="0" y="298"/>
                      <a:pt x="69" y="389"/>
                      <a:pt x="183" y="389"/>
                    </a:cubicBezTo>
                    <a:lnTo>
                      <a:pt x="61286" y="389"/>
                    </a:lnTo>
                    <a:lnTo>
                      <a:pt x="104723" y="43825"/>
                    </a:lnTo>
                    <a:lnTo>
                      <a:pt x="165210" y="43825"/>
                    </a:lnTo>
                    <a:lnTo>
                      <a:pt x="207414" y="1599"/>
                    </a:lnTo>
                    <a:lnTo>
                      <a:pt x="246217" y="1599"/>
                    </a:lnTo>
                    <a:cubicBezTo>
                      <a:pt x="246308" y="1599"/>
                      <a:pt x="246400" y="1507"/>
                      <a:pt x="246400" y="1416"/>
                    </a:cubicBezTo>
                    <a:cubicBezTo>
                      <a:pt x="246400" y="1302"/>
                      <a:pt x="246308" y="1233"/>
                      <a:pt x="246217" y="1233"/>
                    </a:cubicBezTo>
                    <a:lnTo>
                      <a:pt x="207254" y="1233"/>
                    </a:lnTo>
                    <a:lnTo>
                      <a:pt x="165050" y="43437"/>
                    </a:lnTo>
                    <a:lnTo>
                      <a:pt x="104883" y="43437"/>
                    </a:lnTo>
                    <a:lnTo>
                      <a:pt x="6144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16"/>
              <p:cNvSpPr/>
              <p:nvPr/>
            </p:nvSpPr>
            <p:spPr>
              <a:xfrm flipH="1">
                <a:off x="-38958" y="-38389"/>
                <a:ext cx="6722117" cy="1533132"/>
              </a:xfrm>
              <a:custGeom>
                <a:avLst/>
                <a:gdLst/>
                <a:ahLst/>
                <a:cxnLst/>
                <a:rect l="l" t="t" r="r" b="b"/>
                <a:pathLst>
                  <a:path w="264911" h="60419" extrusionOk="0">
                    <a:moveTo>
                      <a:pt x="183" y="0"/>
                    </a:moveTo>
                    <a:cubicBezTo>
                      <a:pt x="91" y="0"/>
                      <a:pt x="0" y="69"/>
                      <a:pt x="0" y="183"/>
                    </a:cubicBezTo>
                    <a:cubicBezTo>
                      <a:pt x="0" y="297"/>
                      <a:pt x="91" y="365"/>
                      <a:pt x="183" y="365"/>
                    </a:cubicBezTo>
                    <a:lnTo>
                      <a:pt x="57177" y="365"/>
                    </a:lnTo>
                    <a:lnTo>
                      <a:pt x="70941" y="14129"/>
                    </a:lnTo>
                    <a:lnTo>
                      <a:pt x="129214" y="14129"/>
                    </a:lnTo>
                    <a:lnTo>
                      <a:pt x="175504" y="60419"/>
                    </a:lnTo>
                    <a:lnTo>
                      <a:pt x="203419" y="60419"/>
                    </a:lnTo>
                    <a:lnTo>
                      <a:pt x="232316" y="31499"/>
                    </a:lnTo>
                    <a:lnTo>
                      <a:pt x="264705" y="31499"/>
                    </a:lnTo>
                    <a:cubicBezTo>
                      <a:pt x="264819" y="31499"/>
                      <a:pt x="264911" y="31430"/>
                      <a:pt x="264911" y="31316"/>
                    </a:cubicBezTo>
                    <a:cubicBezTo>
                      <a:pt x="264911" y="31225"/>
                      <a:pt x="264819" y="31134"/>
                      <a:pt x="264705" y="31134"/>
                    </a:cubicBezTo>
                    <a:lnTo>
                      <a:pt x="232156" y="31134"/>
                    </a:lnTo>
                    <a:lnTo>
                      <a:pt x="203259" y="60031"/>
                    </a:lnTo>
                    <a:lnTo>
                      <a:pt x="175664" y="60031"/>
                    </a:lnTo>
                    <a:lnTo>
                      <a:pt x="129374" y="13764"/>
                    </a:lnTo>
                    <a:lnTo>
                      <a:pt x="71101" y="13764"/>
                    </a:lnTo>
                    <a:lnTo>
                      <a:pt x="5733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16"/>
              <p:cNvSpPr/>
              <p:nvPr/>
            </p:nvSpPr>
            <p:spPr>
              <a:xfrm flipH="1">
                <a:off x="4070422" y="51946"/>
                <a:ext cx="3461835" cy="538686"/>
              </a:xfrm>
              <a:custGeom>
                <a:avLst/>
                <a:gdLst/>
                <a:ahLst/>
                <a:cxnLst/>
                <a:rect l="l" t="t" r="r" b="b"/>
                <a:pathLst>
                  <a:path w="136427" h="21229" extrusionOk="0">
                    <a:moveTo>
                      <a:pt x="20748" y="1"/>
                    </a:moveTo>
                    <a:lnTo>
                      <a:pt x="160" y="20589"/>
                    </a:lnTo>
                    <a:cubicBezTo>
                      <a:pt x="0" y="20726"/>
                      <a:pt x="0" y="20977"/>
                      <a:pt x="160" y="21114"/>
                    </a:cubicBezTo>
                    <a:cubicBezTo>
                      <a:pt x="228" y="21205"/>
                      <a:pt x="342" y="21228"/>
                      <a:pt x="434" y="21228"/>
                    </a:cubicBezTo>
                    <a:cubicBezTo>
                      <a:pt x="525" y="21228"/>
                      <a:pt x="616" y="21205"/>
                      <a:pt x="708" y="21114"/>
                    </a:cubicBezTo>
                    <a:lnTo>
                      <a:pt x="21045" y="777"/>
                    </a:lnTo>
                    <a:lnTo>
                      <a:pt x="85390" y="777"/>
                    </a:lnTo>
                    <a:lnTo>
                      <a:pt x="103307" y="18672"/>
                    </a:lnTo>
                    <a:lnTo>
                      <a:pt x="136039" y="18672"/>
                    </a:lnTo>
                    <a:cubicBezTo>
                      <a:pt x="136267" y="18672"/>
                      <a:pt x="136427" y="18512"/>
                      <a:pt x="136427" y="18307"/>
                    </a:cubicBezTo>
                    <a:cubicBezTo>
                      <a:pt x="136427" y="18078"/>
                      <a:pt x="136267" y="17919"/>
                      <a:pt x="136039" y="17919"/>
                    </a:cubicBezTo>
                    <a:lnTo>
                      <a:pt x="103627" y="17919"/>
                    </a:lnTo>
                    <a:lnTo>
                      <a:pt x="8570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16"/>
              <p:cNvSpPr/>
              <p:nvPr/>
            </p:nvSpPr>
            <p:spPr>
              <a:xfrm flipH="1">
                <a:off x="1455350" y="1421739"/>
                <a:ext cx="136721" cy="136721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66"/>
                    </a:moveTo>
                    <a:cubicBezTo>
                      <a:pt x="3972" y="366"/>
                      <a:pt x="5022" y="1416"/>
                      <a:pt x="5022" y="2694"/>
                    </a:cubicBezTo>
                    <a:cubicBezTo>
                      <a:pt x="5022" y="3949"/>
                      <a:pt x="3972" y="4999"/>
                      <a:pt x="2694" y="4999"/>
                    </a:cubicBezTo>
                    <a:cubicBezTo>
                      <a:pt x="1416" y="4999"/>
                      <a:pt x="388" y="3949"/>
                      <a:pt x="388" y="2694"/>
                    </a:cubicBezTo>
                    <a:cubicBezTo>
                      <a:pt x="388" y="1416"/>
                      <a:pt x="1416" y="366"/>
                      <a:pt x="2694" y="366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0" y="1187"/>
                      <a:pt x="0" y="2694"/>
                    </a:cubicBezTo>
                    <a:cubicBezTo>
                      <a:pt x="0" y="4178"/>
                      <a:pt x="1210" y="5387"/>
                      <a:pt x="2694" y="5387"/>
                    </a:cubicBezTo>
                    <a:cubicBezTo>
                      <a:pt x="4177" y="5387"/>
                      <a:pt x="5387" y="4178"/>
                      <a:pt x="5387" y="2694"/>
                    </a:cubicBezTo>
                    <a:cubicBezTo>
                      <a:pt x="5387" y="1187"/>
                      <a:pt x="4177" y="1"/>
                      <a:pt x="26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16"/>
              <p:cNvSpPr/>
              <p:nvPr/>
            </p:nvSpPr>
            <p:spPr>
              <a:xfrm flipH="1">
                <a:off x="1479101" y="1445490"/>
                <a:ext cx="89218" cy="88635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493" extrusionOk="0">
                    <a:moveTo>
                      <a:pt x="1758" y="0"/>
                    </a:moveTo>
                    <a:cubicBezTo>
                      <a:pt x="799" y="0"/>
                      <a:pt x="0" y="776"/>
                      <a:pt x="0" y="1758"/>
                    </a:cubicBezTo>
                    <a:cubicBezTo>
                      <a:pt x="0" y="2717"/>
                      <a:pt x="799" y="3493"/>
                      <a:pt x="1758" y="3493"/>
                    </a:cubicBezTo>
                    <a:cubicBezTo>
                      <a:pt x="2739" y="3493"/>
                      <a:pt x="3515" y="2717"/>
                      <a:pt x="3515" y="1758"/>
                    </a:cubicBezTo>
                    <a:cubicBezTo>
                      <a:pt x="3515" y="776"/>
                      <a:pt x="2739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16"/>
              <p:cNvSpPr/>
              <p:nvPr/>
            </p:nvSpPr>
            <p:spPr>
              <a:xfrm flipH="1">
                <a:off x="1995153" y="115662"/>
                <a:ext cx="136720" cy="136721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89"/>
                    </a:moveTo>
                    <a:cubicBezTo>
                      <a:pt x="3972" y="389"/>
                      <a:pt x="4999" y="1416"/>
                      <a:pt x="4999" y="2694"/>
                    </a:cubicBezTo>
                    <a:cubicBezTo>
                      <a:pt x="4999" y="3972"/>
                      <a:pt x="3972" y="5022"/>
                      <a:pt x="2694" y="5022"/>
                    </a:cubicBezTo>
                    <a:cubicBezTo>
                      <a:pt x="1415" y="5022"/>
                      <a:pt x="365" y="3972"/>
                      <a:pt x="365" y="2694"/>
                    </a:cubicBezTo>
                    <a:cubicBezTo>
                      <a:pt x="365" y="1416"/>
                      <a:pt x="1415" y="389"/>
                      <a:pt x="2694" y="389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0" y="1210"/>
                      <a:pt x="0" y="2694"/>
                    </a:cubicBezTo>
                    <a:cubicBezTo>
                      <a:pt x="0" y="4178"/>
                      <a:pt x="1210" y="5387"/>
                      <a:pt x="2694" y="5387"/>
                    </a:cubicBezTo>
                    <a:cubicBezTo>
                      <a:pt x="4177" y="5387"/>
                      <a:pt x="5387" y="4178"/>
                      <a:pt x="5387" y="2694"/>
                    </a:cubicBezTo>
                    <a:cubicBezTo>
                      <a:pt x="5387" y="1210"/>
                      <a:pt x="4177" y="1"/>
                      <a:pt x="269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16"/>
              <p:cNvSpPr/>
              <p:nvPr/>
            </p:nvSpPr>
            <p:spPr>
              <a:xfrm flipH="1">
                <a:off x="2018904" y="139413"/>
                <a:ext cx="89219" cy="89218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0"/>
                    </a:moveTo>
                    <a:cubicBezTo>
                      <a:pt x="776" y="0"/>
                      <a:pt x="0" y="799"/>
                      <a:pt x="0" y="1758"/>
                    </a:cubicBezTo>
                    <a:cubicBezTo>
                      <a:pt x="0" y="2739"/>
                      <a:pt x="776" y="3516"/>
                      <a:pt x="1758" y="3516"/>
                    </a:cubicBezTo>
                    <a:cubicBezTo>
                      <a:pt x="2716" y="3516"/>
                      <a:pt x="3515" y="2739"/>
                      <a:pt x="3515" y="1758"/>
                    </a:cubicBezTo>
                    <a:cubicBezTo>
                      <a:pt x="3515" y="799"/>
                      <a:pt x="2716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16"/>
              <p:cNvSpPr/>
              <p:nvPr/>
            </p:nvSpPr>
            <p:spPr>
              <a:xfrm flipH="1">
                <a:off x="2737118" y="-209848"/>
                <a:ext cx="89219" cy="89219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1"/>
                    </a:moveTo>
                    <a:cubicBezTo>
                      <a:pt x="777" y="1"/>
                      <a:pt x="1" y="777"/>
                      <a:pt x="1" y="1758"/>
                    </a:cubicBezTo>
                    <a:cubicBezTo>
                      <a:pt x="1" y="2717"/>
                      <a:pt x="777" y="3516"/>
                      <a:pt x="1758" y="3516"/>
                    </a:cubicBezTo>
                    <a:cubicBezTo>
                      <a:pt x="2717" y="3516"/>
                      <a:pt x="3516" y="2717"/>
                      <a:pt x="3516" y="1758"/>
                    </a:cubicBezTo>
                    <a:cubicBezTo>
                      <a:pt x="3516" y="777"/>
                      <a:pt x="2717" y="1"/>
                      <a:pt x="17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16"/>
              <p:cNvSpPr/>
              <p:nvPr/>
            </p:nvSpPr>
            <p:spPr>
              <a:xfrm flipH="1">
                <a:off x="394853" y="497937"/>
                <a:ext cx="89219" cy="88635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493" extrusionOk="0">
                    <a:moveTo>
                      <a:pt x="1758" y="0"/>
                    </a:moveTo>
                    <a:cubicBezTo>
                      <a:pt x="799" y="0"/>
                      <a:pt x="0" y="776"/>
                      <a:pt x="0" y="1735"/>
                    </a:cubicBezTo>
                    <a:cubicBezTo>
                      <a:pt x="0" y="2716"/>
                      <a:pt x="799" y="3493"/>
                      <a:pt x="1758" y="3493"/>
                    </a:cubicBezTo>
                    <a:cubicBezTo>
                      <a:pt x="2739" y="3493"/>
                      <a:pt x="3515" y="2716"/>
                      <a:pt x="3515" y="1735"/>
                    </a:cubicBezTo>
                    <a:cubicBezTo>
                      <a:pt x="3515" y="776"/>
                      <a:pt x="2739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16"/>
              <p:cNvSpPr/>
              <p:nvPr/>
            </p:nvSpPr>
            <p:spPr>
              <a:xfrm flipH="1">
                <a:off x="3942405" y="449267"/>
                <a:ext cx="136721" cy="136721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89"/>
                    </a:moveTo>
                    <a:cubicBezTo>
                      <a:pt x="3972" y="389"/>
                      <a:pt x="4999" y="1416"/>
                      <a:pt x="4999" y="2694"/>
                    </a:cubicBezTo>
                    <a:cubicBezTo>
                      <a:pt x="4999" y="3973"/>
                      <a:pt x="3972" y="5000"/>
                      <a:pt x="2694" y="5000"/>
                    </a:cubicBezTo>
                    <a:cubicBezTo>
                      <a:pt x="1416" y="5000"/>
                      <a:pt x="389" y="3973"/>
                      <a:pt x="389" y="2694"/>
                    </a:cubicBezTo>
                    <a:cubicBezTo>
                      <a:pt x="389" y="1416"/>
                      <a:pt x="1416" y="389"/>
                      <a:pt x="2694" y="389"/>
                    </a:cubicBezTo>
                    <a:close/>
                    <a:moveTo>
                      <a:pt x="2694" y="1"/>
                    </a:moveTo>
                    <a:cubicBezTo>
                      <a:pt x="1210" y="1"/>
                      <a:pt x="1" y="1211"/>
                      <a:pt x="1" y="2694"/>
                    </a:cubicBezTo>
                    <a:cubicBezTo>
                      <a:pt x="1" y="4178"/>
                      <a:pt x="1210" y="5388"/>
                      <a:pt x="2694" y="5388"/>
                    </a:cubicBezTo>
                    <a:cubicBezTo>
                      <a:pt x="4178" y="5388"/>
                      <a:pt x="5387" y="4178"/>
                      <a:pt x="5387" y="2694"/>
                    </a:cubicBezTo>
                    <a:cubicBezTo>
                      <a:pt x="5387" y="1211"/>
                      <a:pt x="4178" y="1"/>
                      <a:pt x="26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16"/>
              <p:cNvSpPr/>
              <p:nvPr/>
            </p:nvSpPr>
            <p:spPr>
              <a:xfrm flipH="1">
                <a:off x="3966156" y="473018"/>
                <a:ext cx="89218" cy="89219"/>
              </a:xfrm>
              <a:custGeom>
                <a:avLst/>
                <a:gdLst/>
                <a:ahLst/>
                <a:cxnLst/>
                <a:rect l="l" t="t" r="r" b="b"/>
                <a:pathLst>
                  <a:path w="3516" h="3516" extrusionOk="0">
                    <a:moveTo>
                      <a:pt x="1758" y="1"/>
                    </a:moveTo>
                    <a:cubicBezTo>
                      <a:pt x="776" y="1"/>
                      <a:pt x="0" y="777"/>
                      <a:pt x="0" y="1758"/>
                    </a:cubicBezTo>
                    <a:cubicBezTo>
                      <a:pt x="0" y="2717"/>
                      <a:pt x="776" y="3516"/>
                      <a:pt x="1758" y="3516"/>
                    </a:cubicBezTo>
                    <a:cubicBezTo>
                      <a:pt x="2717" y="3516"/>
                      <a:pt x="3516" y="2717"/>
                      <a:pt x="3516" y="1758"/>
                    </a:cubicBezTo>
                    <a:cubicBezTo>
                      <a:pt x="3516" y="777"/>
                      <a:pt x="2717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16"/>
              <p:cNvSpPr/>
              <p:nvPr/>
            </p:nvSpPr>
            <p:spPr>
              <a:xfrm flipH="1">
                <a:off x="5181872" y="-1001015"/>
                <a:ext cx="136721" cy="136721"/>
              </a:xfrm>
              <a:custGeom>
                <a:avLst/>
                <a:gdLst/>
                <a:ahLst/>
                <a:cxnLst/>
                <a:rect l="l" t="t" r="r" b="b"/>
                <a:pathLst>
                  <a:path w="5388" h="5388" extrusionOk="0">
                    <a:moveTo>
                      <a:pt x="2694" y="366"/>
                    </a:moveTo>
                    <a:cubicBezTo>
                      <a:pt x="3972" y="366"/>
                      <a:pt x="4999" y="1416"/>
                      <a:pt x="4999" y="2694"/>
                    </a:cubicBezTo>
                    <a:cubicBezTo>
                      <a:pt x="4999" y="3972"/>
                      <a:pt x="3972" y="4999"/>
                      <a:pt x="2694" y="4999"/>
                    </a:cubicBezTo>
                    <a:cubicBezTo>
                      <a:pt x="1416" y="4999"/>
                      <a:pt x="366" y="3972"/>
                      <a:pt x="366" y="2694"/>
                    </a:cubicBezTo>
                    <a:cubicBezTo>
                      <a:pt x="366" y="1416"/>
                      <a:pt x="1416" y="366"/>
                      <a:pt x="2694" y="366"/>
                    </a:cubicBezTo>
                    <a:close/>
                    <a:moveTo>
                      <a:pt x="2694" y="0"/>
                    </a:moveTo>
                    <a:cubicBezTo>
                      <a:pt x="1210" y="0"/>
                      <a:pt x="0" y="1210"/>
                      <a:pt x="0" y="2694"/>
                    </a:cubicBezTo>
                    <a:cubicBezTo>
                      <a:pt x="0" y="4178"/>
                      <a:pt x="1210" y="5387"/>
                      <a:pt x="2694" y="5387"/>
                    </a:cubicBezTo>
                    <a:cubicBezTo>
                      <a:pt x="4177" y="5387"/>
                      <a:pt x="5387" y="4178"/>
                      <a:pt x="5387" y="2694"/>
                    </a:cubicBezTo>
                    <a:cubicBezTo>
                      <a:pt x="5387" y="1210"/>
                      <a:pt x="4177" y="0"/>
                      <a:pt x="26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16"/>
              <p:cNvSpPr/>
              <p:nvPr/>
            </p:nvSpPr>
            <p:spPr>
              <a:xfrm flipH="1">
                <a:off x="5206207" y="-977264"/>
                <a:ext cx="88635" cy="89218"/>
              </a:xfrm>
              <a:custGeom>
                <a:avLst/>
                <a:gdLst/>
                <a:ahLst/>
                <a:cxnLst/>
                <a:rect l="l" t="t" r="r" b="b"/>
                <a:pathLst>
                  <a:path w="3493" h="3516" extrusionOk="0">
                    <a:moveTo>
                      <a:pt x="1758" y="0"/>
                    </a:moveTo>
                    <a:cubicBezTo>
                      <a:pt x="776" y="0"/>
                      <a:pt x="0" y="776"/>
                      <a:pt x="0" y="1758"/>
                    </a:cubicBezTo>
                    <a:cubicBezTo>
                      <a:pt x="0" y="2717"/>
                      <a:pt x="776" y="3515"/>
                      <a:pt x="1758" y="3515"/>
                    </a:cubicBezTo>
                    <a:cubicBezTo>
                      <a:pt x="2716" y="3515"/>
                      <a:pt x="3493" y="2717"/>
                      <a:pt x="3493" y="1758"/>
                    </a:cubicBezTo>
                    <a:cubicBezTo>
                      <a:pt x="3493" y="776"/>
                      <a:pt x="2716" y="0"/>
                      <a:pt x="17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16"/>
              <p:cNvSpPr/>
              <p:nvPr/>
            </p:nvSpPr>
            <p:spPr>
              <a:xfrm flipH="1">
                <a:off x="4591117" y="-986526"/>
                <a:ext cx="107742" cy="107742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6" extrusionOk="0">
                    <a:moveTo>
                      <a:pt x="2123" y="0"/>
                    </a:moveTo>
                    <a:cubicBezTo>
                      <a:pt x="959" y="0"/>
                      <a:pt x="0" y="936"/>
                      <a:pt x="0" y="2123"/>
                    </a:cubicBezTo>
                    <a:cubicBezTo>
                      <a:pt x="0" y="3287"/>
                      <a:pt x="959" y="4246"/>
                      <a:pt x="2123" y="4246"/>
                    </a:cubicBezTo>
                    <a:cubicBezTo>
                      <a:pt x="3310" y="4246"/>
                      <a:pt x="4246" y="3287"/>
                      <a:pt x="4246" y="2123"/>
                    </a:cubicBezTo>
                    <a:cubicBezTo>
                      <a:pt x="4246" y="936"/>
                      <a:pt x="3310" y="0"/>
                      <a:pt x="21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16"/>
              <p:cNvSpPr/>
              <p:nvPr/>
            </p:nvSpPr>
            <p:spPr>
              <a:xfrm flipH="1">
                <a:off x="983325" y="130151"/>
                <a:ext cx="107742" cy="107742"/>
              </a:xfrm>
              <a:custGeom>
                <a:avLst/>
                <a:gdLst/>
                <a:ahLst/>
                <a:cxnLst/>
                <a:rect l="l" t="t" r="r" b="b"/>
                <a:pathLst>
                  <a:path w="4246" h="4246" extrusionOk="0">
                    <a:moveTo>
                      <a:pt x="2123" y="0"/>
                    </a:moveTo>
                    <a:cubicBezTo>
                      <a:pt x="959" y="0"/>
                      <a:pt x="0" y="959"/>
                      <a:pt x="0" y="2123"/>
                    </a:cubicBezTo>
                    <a:cubicBezTo>
                      <a:pt x="0" y="3310"/>
                      <a:pt x="959" y="4246"/>
                      <a:pt x="2123" y="4246"/>
                    </a:cubicBezTo>
                    <a:cubicBezTo>
                      <a:pt x="3310" y="4246"/>
                      <a:pt x="4246" y="3310"/>
                      <a:pt x="4246" y="2123"/>
                    </a:cubicBezTo>
                    <a:cubicBezTo>
                      <a:pt x="4246" y="959"/>
                      <a:pt x="3310" y="0"/>
                      <a:pt x="21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16"/>
              <p:cNvSpPr/>
              <p:nvPr/>
            </p:nvSpPr>
            <p:spPr>
              <a:xfrm flipH="1">
                <a:off x="1211522" y="1175576"/>
                <a:ext cx="70695" cy="70695"/>
              </a:xfrm>
              <a:custGeom>
                <a:avLst/>
                <a:gdLst/>
                <a:ahLst/>
                <a:cxnLst/>
                <a:rect l="l" t="t" r="r" b="b"/>
                <a:pathLst>
                  <a:path w="2786" h="2786" extrusionOk="0">
                    <a:moveTo>
                      <a:pt x="1393" y="1"/>
                    </a:moveTo>
                    <a:cubicBezTo>
                      <a:pt x="617" y="1"/>
                      <a:pt x="1" y="617"/>
                      <a:pt x="1" y="1393"/>
                    </a:cubicBezTo>
                    <a:cubicBezTo>
                      <a:pt x="1" y="2146"/>
                      <a:pt x="617" y="2786"/>
                      <a:pt x="1393" y="2786"/>
                    </a:cubicBezTo>
                    <a:cubicBezTo>
                      <a:pt x="2169" y="2786"/>
                      <a:pt x="2786" y="2146"/>
                      <a:pt x="2786" y="1393"/>
                    </a:cubicBezTo>
                    <a:cubicBezTo>
                      <a:pt x="2786" y="617"/>
                      <a:pt x="2169" y="1"/>
                      <a:pt x="13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16"/>
              <p:cNvSpPr/>
              <p:nvPr/>
            </p:nvSpPr>
            <p:spPr>
              <a:xfrm flipH="1">
                <a:off x="2746380" y="901627"/>
                <a:ext cx="70695" cy="70111"/>
              </a:xfrm>
              <a:custGeom>
                <a:avLst/>
                <a:gdLst/>
                <a:ahLst/>
                <a:cxnLst/>
                <a:rect l="l" t="t" r="r" b="b"/>
                <a:pathLst>
                  <a:path w="2786" h="2763" extrusionOk="0">
                    <a:moveTo>
                      <a:pt x="1393" y="0"/>
                    </a:moveTo>
                    <a:cubicBezTo>
                      <a:pt x="617" y="0"/>
                      <a:pt x="1" y="617"/>
                      <a:pt x="1" y="1393"/>
                    </a:cubicBezTo>
                    <a:cubicBezTo>
                      <a:pt x="1" y="2146"/>
                      <a:pt x="617" y="2762"/>
                      <a:pt x="1393" y="2762"/>
                    </a:cubicBezTo>
                    <a:cubicBezTo>
                      <a:pt x="2169" y="2762"/>
                      <a:pt x="2786" y="2146"/>
                      <a:pt x="2786" y="1393"/>
                    </a:cubicBezTo>
                    <a:cubicBezTo>
                      <a:pt x="2786" y="617"/>
                      <a:pt x="2169" y="0"/>
                      <a:pt x="13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16"/>
              <p:cNvSpPr/>
              <p:nvPr/>
            </p:nvSpPr>
            <p:spPr>
              <a:xfrm flipH="1">
                <a:off x="3865950" y="245405"/>
                <a:ext cx="141922" cy="141339"/>
              </a:xfrm>
              <a:custGeom>
                <a:avLst/>
                <a:gdLst/>
                <a:ahLst/>
                <a:cxnLst/>
                <a:rect l="l" t="t" r="r" b="b"/>
                <a:pathLst>
                  <a:path w="5593" h="5570" extrusionOk="0">
                    <a:moveTo>
                      <a:pt x="2808" y="0"/>
                    </a:moveTo>
                    <a:cubicBezTo>
                      <a:pt x="1255" y="0"/>
                      <a:pt x="0" y="1233"/>
                      <a:pt x="0" y="2785"/>
                    </a:cubicBezTo>
                    <a:cubicBezTo>
                      <a:pt x="0" y="4314"/>
                      <a:pt x="1255" y="5570"/>
                      <a:pt x="2808" y="5570"/>
                    </a:cubicBezTo>
                    <a:cubicBezTo>
                      <a:pt x="4337" y="5570"/>
                      <a:pt x="5592" y="4314"/>
                      <a:pt x="5592" y="2785"/>
                    </a:cubicBezTo>
                    <a:cubicBezTo>
                      <a:pt x="5592" y="1233"/>
                      <a:pt x="4337" y="0"/>
                      <a:pt x="28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16"/>
              <p:cNvSpPr/>
              <p:nvPr/>
            </p:nvSpPr>
            <p:spPr>
              <a:xfrm flipH="1">
                <a:off x="1991702" y="865722"/>
                <a:ext cx="141922" cy="141922"/>
              </a:xfrm>
              <a:custGeom>
                <a:avLst/>
                <a:gdLst/>
                <a:ahLst/>
                <a:cxnLst/>
                <a:rect l="l" t="t" r="r" b="b"/>
                <a:pathLst>
                  <a:path w="5593" h="5593" extrusionOk="0">
                    <a:moveTo>
                      <a:pt x="2785" y="0"/>
                    </a:moveTo>
                    <a:cubicBezTo>
                      <a:pt x="1256" y="0"/>
                      <a:pt x="1" y="1256"/>
                      <a:pt x="1" y="2808"/>
                    </a:cubicBezTo>
                    <a:cubicBezTo>
                      <a:pt x="1" y="4337"/>
                      <a:pt x="1256" y="5592"/>
                      <a:pt x="2785" y="5592"/>
                    </a:cubicBezTo>
                    <a:cubicBezTo>
                      <a:pt x="4338" y="5592"/>
                      <a:pt x="5593" y="4337"/>
                      <a:pt x="5593" y="2808"/>
                    </a:cubicBezTo>
                    <a:cubicBezTo>
                      <a:pt x="5593" y="1256"/>
                      <a:pt x="4338" y="0"/>
                      <a:pt x="27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16"/>
              <p:cNvSpPr/>
              <p:nvPr/>
            </p:nvSpPr>
            <p:spPr>
              <a:xfrm flipH="1">
                <a:off x="4207092" y="-360424"/>
                <a:ext cx="66051" cy="66051"/>
              </a:xfrm>
              <a:custGeom>
                <a:avLst/>
                <a:gdLst/>
                <a:ahLst/>
                <a:cxnLst/>
                <a:rect l="l" t="t" r="r" b="b"/>
                <a:pathLst>
                  <a:path w="2603" h="2603" extrusionOk="0">
                    <a:moveTo>
                      <a:pt x="1301" y="0"/>
                    </a:moveTo>
                    <a:cubicBezTo>
                      <a:pt x="594" y="0"/>
                      <a:pt x="0" y="571"/>
                      <a:pt x="0" y="1301"/>
                    </a:cubicBezTo>
                    <a:cubicBezTo>
                      <a:pt x="0" y="2009"/>
                      <a:pt x="594" y="2602"/>
                      <a:pt x="1301" y="2602"/>
                    </a:cubicBezTo>
                    <a:cubicBezTo>
                      <a:pt x="2009" y="2602"/>
                      <a:pt x="2602" y="2009"/>
                      <a:pt x="2602" y="1301"/>
                    </a:cubicBezTo>
                    <a:cubicBezTo>
                      <a:pt x="2602" y="571"/>
                      <a:pt x="2009" y="0"/>
                      <a:pt x="13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16"/>
              <p:cNvSpPr/>
              <p:nvPr/>
            </p:nvSpPr>
            <p:spPr>
              <a:xfrm flipH="1">
                <a:off x="3934310" y="-632647"/>
                <a:ext cx="145982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5753" h="5776" extrusionOk="0">
                    <a:moveTo>
                      <a:pt x="2877" y="388"/>
                    </a:moveTo>
                    <a:cubicBezTo>
                      <a:pt x="4246" y="388"/>
                      <a:pt x="5388" y="1507"/>
                      <a:pt x="5388" y="2899"/>
                    </a:cubicBezTo>
                    <a:cubicBezTo>
                      <a:pt x="5388" y="4269"/>
                      <a:pt x="4246" y="5410"/>
                      <a:pt x="2877" y="5410"/>
                    </a:cubicBezTo>
                    <a:cubicBezTo>
                      <a:pt x="1485" y="5410"/>
                      <a:pt x="366" y="4269"/>
                      <a:pt x="366" y="2899"/>
                    </a:cubicBezTo>
                    <a:cubicBezTo>
                      <a:pt x="366" y="1507"/>
                      <a:pt x="1485" y="388"/>
                      <a:pt x="2877" y="388"/>
                    </a:cubicBezTo>
                    <a:close/>
                    <a:moveTo>
                      <a:pt x="2877" y="0"/>
                    </a:moveTo>
                    <a:cubicBezTo>
                      <a:pt x="1279" y="0"/>
                      <a:pt x="1" y="1301"/>
                      <a:pt x="1" y="2899"/>
                    </a:cubicBezTo>
                    <a:cubicBezTo>
                      <a:pt x="1" y="4497"/>
                      <a:pt x="1279" y="5775"/>
                      <a:pt x="2877" y="5775"/>
                    </a:cubicBezTo>
                    <a:cubicBezTo>
                      <a:pt x="4475" y="5775"/>
                      <a:pt x="5753" y="4497"/>
                      <a:pt x="5753" y="2899"/>
                    </a:cubicBezTo>
                    <a:cubicBezTo>
                      <a:pt x="5753" y="1301"/>
                      <a:pt x="4475" y="0"/>
                      <a:pt x="28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16"/>
              <p:cNvSpPr/>
              <p:nvPr/>
            </p:nvSpPr>
            <p:spPr>
              <a:xfrm flipH="1">
                <a:off x="3959787" y="-606586"/>
                <a:ext cx="95004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3744" h="3722" extrusionOk="0">
                    <a:moveTo>
                      <a:pt x="1872" y="0"/>
                    </a:moveTo>
                    <a:cubicBezTo>
                      <a:pt x="845" y="0"/>
                      <a:pt x="0" y="845"/>
                      <a:pt x="0" y="1872"/>
                    </a:cubicBezTo>
                    <a:cubicBezTo>
                      <a:pt x="0" y="2899"/>
                      <a:pt x="845" y="3721"/>
                      <a:pt x="1872" y="3721"/>
                    </a:cubicBezTo>
                    <a:cubicBezTo>
                      <a:pt x="2899" y="3721"/>
                      <a:pt x="3744" y="2899"/>
                      <a:pt x="3744" y="1872"/>
                    </a:cubicBezTo>
                    <a:cubicBezTo>
                      <a:pt x="3744" y="845"/>
                      <a:pt x="2899" y="0"/>
                      <a:pt x="18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16"/>
              <p:cNvSpPr/>
              <p:nvPr/>
            </p:nvSpPr>
            <p:spPr>
              <a:xfrm flipH="1">
                <a:off x="4344954" y="-969728"/>
                <a:ext cx="73588" cy="74146"/>
              </a:xfrm>
              <a:custGeom>
                <a:avLst/>
                <a:gdLst/>
                <a:ahLst/>
                <a:cxnLst/>
                <a:rect l="l" t="t" r="r" b="b"/>
                <a:pathLst>
                  <a:path w="2900" h="2922" extrusionOk="0">
                    <a:moveTo>
                      <a:pt x="1462" y="0"/>
                    </a:moveTo>
                    <a:cubicBezTo>
                      <a:pt x="640" y="0"/>
                      <a:pt x="1" y="639"/>
                      <a:pt x="1" y="1461"/>
                    </a:cubicBezTo>
                    <a:cubicBezTo>
                      <a:pt x="1" y="2260"/>
                      <a:pt x="640" y="2922"/>
                      <a:pt x="1462" y="2922"/>
                    </a:cubicBezTo>
                    <a:cubicBezTo>
                      <a:pt x="2261" y="2922"/>
                      <a:pt x="2900" y="2260"/>
                      <a:pt x="2900" y="1461"/>
                    </a:cubicBezTo>
                    <a:cubicBezTo>
                      <a:pt x="2900" y="639"/>
                      <a:pt x="2261" y="0"/>
                      <a:pt x="14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16"/>
              <p:cNvSpPr/>
              <p:nvPr/>
            </p:nvSpPr>
            <p:spPr>
              <a:xfrm flipH="1">
                <a:off x="6303193" y="-791342"/>
                <a:ext cx="74171" cy="74146"/>
              </a:xfrm>
              <a:custGeom>
                <a:avLst/>
                <a:gdLst/>
                <a:ahLst/>
                <a:cxnLst/>
                <a:rect l="l" t="t" r="r" b="b"/>
                <a:pathLst>
                  <a:path w="2923" h="2922" extrusionOk="0">
                    <a:moveTo>
                      <a:pt x="1462" y="0"/>
                    </a:moveTo>
                    <a:cubicBezTo>
                      <a:pt x="640" y="0"/>
                      <a:pt x="1" y="662"/>
                      <a:pt x="1" y="1461"/>
                    </a:cubicBezTo>
                    <a:cubicBezTo>
                      <a:pt x="1" y="2260"/>
                      <a:pt x="640" y="2922"/>
                      <a:pt x="1462" y="2922"/>
                    </a:cubicBezTo>
                    <a:cubicBezTo>
                      <a:pt x="2260" y="2922"/>
                      <a:pt x="2922" y="2260"/>
                      <a:pt x="2922" y="1461"/>
                    </a:cubicBezTo>
                    <a:cubicBezTo>
                      <a:pt x="2922" y="662"/>
                      <a:pt x="2260" y="0"/>
                      <a:pt x="14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16"/>
              <p:cNvSpPr/>
              <p:nvPr/>
            </p:nvSpPr>
            <p:spPr>
              <a:xfrm flipH="1">
                <a:off x="451617" y="-170010"/>
                <a:ext cx="2335337" cy="717199"/>
              </a:xfrm>
              <a:custGeom>
                <a:avLst/>
                <a:gdLst/>
                <a:ahLst/>
                <a:cxnLst/>
                <a:rect l="l" t="t" r="r" b="b"/>
                <a:pathLst>
                  <a:path w="92033" h="28264" extrusionOk="0">
                    <a:moveTo>
                      <a:pt x="206" y="0"/>
                    </a:moveTo>
                    <a:cubicBezTo>
                      <a:pt x="155" y="0"/>
                      <a:pt x="104" y="17"/>
                      <a:pt x="69" y="51"/>
                    </a:cubicBezTo>
                    <a:cubicBezTo>
                      <a:pt x="1" y="120"/>
                      <a:pt x="1" y="234"/>
                      <a:pt x="69" y="325"/>
                    </a:cubicBezTo>
                    <a:lnTo>
                      <a:pt x="28007" y="28263"/>
                    </a:lnTo>
                    <a:lnTo>
                      <a:pt x="91850" y="28263"/>
                    </a:lnTo>
                    <a:cubicBezTo>
                      <a:pt x="91941" y="28263"/>
                      <a:pt x="92032" y="28172"/>
                      <a:pt x="92032" y="28058"/>
                    </a:cubicBezTo>
                    <a:cubicBezTo>
                      <a:pt x="92032" y="27967"/>
                      <a:pt x="91941" y="27875"/>
                      <a:pt x="91850" y="27875"/>
                    </a:cubicBezTo>
                    <a:lnTo>
                      <a:pt x="28167" y="27875"/>
                    </a:lnTo>
                    <a:lnTo>
                      <a:pt x="343" y="51"/>
                    </a:lnTo>
                    <a:cubicBezTo>
                      <a:pt x="309" y="17"/>
                      <a:pt x="258" y="0"/>
                      <a:pt x="2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16"/>
              <p:cNvSpPr/>
              <p:nvPr/>
            </p:nvSpPr>
            <p:spPr>
              <a:xfrm flipH="1">
                <a:off x="3911701" y="-120655"/>
                <a:ext cx="151793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82" h="3722" extrusionOk="0">
                    <a:moveTo>
                      <a:pt x="1" y="1"/>
                    </a:moveTo>
                    <a:lnTo>
                      <a:pt x="3607" y="3721"/>
                    </a:lnTo>
                    <a:lnTo>
                      <a:pt x="5981" y="3721"/>
                    </a:lnTo>
                    <a:lnTo>
                      <a:pt x="239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16"/>
              <p:cNvSpPr/>
              <p:nvPr/>
            </p:nvSpPr>
            <p:spPr>
              <a:xfrm flipH="1">
                <a:off x="3798199" y="-120655"/>
                <a:ext cx="151184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2" extrusionOk="0">
                    <a:moveTo>
                      <a:pt x="0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16"/>
              <p:cNvSpPr/>
              <p:nvPr/>
            </p:nvSpPr>
            <p:spPr>
              <a:xfrm flipH="1">
                <a:off x="3684087" y="-120655"/>
                <a:ext cx="151768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2" extrusionOk="0">
                    <a:moveTo>
                      <a:pt x="0" y="1"/>
                    </a:moveTo>
                    <a:lnTo>
                      <a:pt x="3584" y="3721"/>
                    </a:lnTo>
                    <a:lnTo>
                      <a:pt x="5980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16"/>
              <p:cNvSpPr/>
              <p:nvPr/>
            </p:nvSpPr>
            <p:spPr>
              <a:xfrm flipH="1">
                <a:off x="3570560" y="-120655"/>
                <a:ext cx="151210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16"/>
              <p:cNvSpPr/>
              <p:nvPr/>
            </p:nvSpPr>
            <p:spPr>
              <a:xfrm flipH="1">
                <a:off x="3457057" y="-120655"/>
                <a:ext cx="151184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58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16"/>
              <p:cNvSpPr/>
              <p:nvPr/>
            </p:nvSpPr>
            <p:spPr>
              <a:xfrm flipH="1">
                <a:off x="3342946" y="-120655"/>
                <a:ext cx="151768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2" extrusionOk="0">
                    <a:moveTo>
                      <a:pt x="0" y="1"/>
                    </a:moveTo>
                    <a:lnTo>
                      <a:pt x="3607" y="3721"/>
                    </a:lnTo>
                    <a:lnTo>
                      <a:pt x="5981" y="372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16"/>
              <p:cNvSpPr/>
              <p:nvPr/>
            </p:nvSpPr>
            <p:spPr>
              <a:xfrm flipH="1">
                <a:off x="3229418" y="-120655"/>
                <a:ext cx="151210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59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58" y="3721"/>
                    </a:lnTo>
                    <a:lnTo>
                      <a:pt x="23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16"/>
              <p:cNvSpPr/>
              <p:nvPr/>
            </p:nvSpPr>
            <p:spPr>
              <a:xfrm flipH="1">
                <a:off x="3115332" y="-120655"/>
                <a:ext cx="151768" cy="94446"/>
              </a:xfrm>
              <a:custGeom>
                <a:avLst/>
                <a:gdLst/>
                <a:ahLst/>
                <a:cxnLst/>
                <a:rect l="l" t="t" r="r" b="b"/>
                <a:pathLst>
                  <a:path w="5981" h="3722" extrusionOk="0">
                    <a:moveTo>
                      <a:pt x="1" y="1"/>
                    </a:moveTo>
                    <a:lnTo>
                      <a:pt x="3584" y="3721"/>
                    </a:lnTo>
                    <a:lnTo>
                      <a:pt x="5981" y="3721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16"/>
              <p:cNvSpPr/>
              <p:nvPr/>
            </p:nvSpPr>
            <p:spPr>
              <a:xfrm flipH="1">
                <a:off x="4594568" y="667645"/>
                <a:ext cx="280952" cy="175519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917" extrusionOk="0">
                    <a:moveTo>
                      <a:pt x="1" y="0"/>
                    </a:moveTo>
                    <a:lnTo>
                      <a:pt x="6666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16"/>
              <p:cNvSpPr/>
              <p:nvPr/>
            </p:nvSpPr>
            <p:spPr>
              <a:xfrm flipH="1">
                <a:off x="4383752" y="667645"/>
                <a:ext cx="280927" cy="175519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0" y="0"/>
                    </a:moveTo>
                    <a:lnTo>
                      <a:pt x="6665" y="6916"/>
                    </a:lnTo>
                    <a:lnTo>
                      <a:pt x="11070" y="6916"/>
                    </a:lnTo>
                    <a:lnTo>
                      <a:pt x="440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16"/>
              <p:cNvSpPr/>
              <p:nvPr/>
            </p:nvSpPr>
            <p:spPr>
              <a:xfrm flipH="1">
                <a:off x="4172937" y="667645"/>
                <a:ext cx="280927" cy="175519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1" y="0"/>
                    </a:moveTo>
                    <a:lnTo>
                      <a:pt x="6666" y="6916"/>
                    </a:lnTo>
                    <a:lnTo>
                      <a:pt x="11071" y="6916"/>
                    </a:lnTo>
                    <a:lnTo>
                      <a:pt x="442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16"/>
              <p:cNvSpPr/>
              <p:nvPr/>
            </p:nvSpPr>
            <p:spPr>
              <a:xfrm flipH="1">
                <a:off x="3961512" y="667645"/>
                <a:ext cx="280952" cy="175519"/>
              </a:xfrm>
              <a:custGeom>
                <a:avLst/>
                <a:gdLst/>
                <a:ahLst/>
                <a:cxnLst/>
                <a:rect l="l" t="t" r="r" b="b"/>
                <a:pathLst>
                  <a:path w="11072" h="6917" extrusionOk="0">
                    <a:moveTo>
                      <a:pt x="1" y="0"/>
                    </a:moveTo>
                    <a:lnTo>
                      <a:pt x="6643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16"/>
              <p:cNvSpPr/>
              <p:nvPr/>
            </p:nvSpPr>
            <p:spPr>
              <a:xfrm flipH="1">
                <a:off x="3750697" y="667645"/>
                <a:ext cx="280927" cy="175519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0" y="0"/>
                    </a:moveTo>
                    <a:lnTo>
                      <a:pt x="6665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16"/>
              <p:cNvSpPr/>
              <p:nvPr/>
            </p:nvSpPr>
            <p:spPr>
              <a:xfrm flipH="1">
                <a:off x="3539881" y="667645"/>
                <a:ext cx="280927" cy="175519"/>
              </a:xfrm>
              <a:custGeom>
                <a:avLst/>
                <a:gdLst/>
                <a:ahLst/>
                <a:cxnLst/>
                <a:rect l="l" t="t" r="r" b="b"/>
                <a:pathLst>
                  <a:path w="11071" h="6917" extrusionOk="0">
                    <a:moveTo>
                      <a:pt x="1" y="0"/>
                    </a:moveTo>
                    <a:lnTo>
                      <a:pt x="6666" y="6916"/>
                    </a:lnTo>
                    <a:lnTo>
                      <a:pt x="11071" y="6916"/>
                    </a:lnTo>
                    <a:lnTo>
                      <a:pt x="440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94" name="Google Shape;1494;p16"/>
            <p:cNvSpPr/>
            <p:nvPr/>
          </p:nvSpPr>
          <p:spPr>
            <a:xfrm flipH="1">
              <a:off x="7520192" y="-127210"/>
              <a:ext cx="2335337" cy="717199"/>
            </a:xfrm>
            <a:custGeom>
              <a:avLst/>
              <a:gdLst/>
              <a:ahLst/>
              <a:cxnLst/>
              <a:rect l="l" t="t" r="r" b="b"/>
              <a:pathLst>
                <a:path w="92033" h="28264" extrusionOk="0">
                  <a:moveTo>
                    <a:pt x="206" y="0"/>
                  </a:moveTo>
                  <a:cubicBezTo>
                    <a:pt x="155" y="0"/>
                    <a:pt x="104" y="17"/>
                    <a:pt x="69" y="51"/>
                  </a:cubicBezTo>
                  <a:cubicBezTo>
                    <a:pt x="1" y="120"/>
                    <a:pt x="1" y="234"/>
                    <a:pt x="69" y="325"/>
                  </a:cubicBezTo>
                  <a:lnTo>
                    <a:pt x="28007" y="28263"/>
                  </a:lnTo>
                  <a:lnTo>
                    <a:pt x="91850" y="28263"/>
                  </a:lnTo>
                  <a:cubicBezTo>
                    <a:pt x="91941" y="28263"/>
                    <a:pt x="92032" y="28172"/>
                    <a:pt x="92032" y="28058"/>
                  </a:cubicBezTo>
                  <a:cubicBezTo>
                    <a:pt x="92032" y="27967"/>
                    <a:pt x="91941" y="27875"/>
                    <a:pt x="91850" y="27875"/>
                  </a:cubicBezTo>
                  <a:lnTo>
                    <a:pt x="28167" y="27875"/>
                  </a:lnTo>
                  <a:lnTo>
                    <a:pt x="343" y="51"/>
                  </a:lnTo>
                  <a:cubicBezTo>
                    <a:pt x="309" y="17"/>
                    <a:pt x="258" y="0"/>
                    <a:pt x="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5">
    <p:spTree>
      <p:nvGrpSpPr>
        <p:cNvPr id="1" name="Shape 1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4" name="Google Shape;1594;p19"/>
          <p:cNvGrpSpPr/>
          <p:nvPr/>
        </p:nvGrpSpPr>
        <p:grpSpPr>
          <a:xfrm flipH="1">
            <a:off x="-370165" y="-2483486"/>
            <a:ext cx="7884219" cy="3433770"/>
            <a:chOff x="24125" y="294775"/>
            <a:chExt cx="7767703" cy="3383025"/>
          </a:xfrm>
        </p:grpSpPr>
        <p:sp>
          <p:nvSpPr>
            <p:cNvPr id="1595" name="Google Shape;1595;p19"/>
            <p:cNvSpPr/>
            <p:nvPr/>
          </p:nvSpPr>
          <p:spPr>
            <a:xfrm>
              <a:off x="1686375" y="607200"/>
              <a:ext cx="142125" cy="129550"/>
            </a:xfrm>
            <a:custGeom>
              <a:avLst/>
              <a:gdLst/>
              <a:ahLst/>
              <a:cxnLst/>
              <a:rect l="l" t="t" r="r" b="b"/>
              <a:pathLst>
                <a:path w="5685" h="5182" extrusionOk="0">
                  <a:moveTo>
                    <a:pt x="2834" y="1"/>
                  </a:moveTo>
                  <a:cubicBezTo>
                    <a:pt x="2169" y="1"/>
                    <a:pt x="1507" y="252"/>
                    <a:pt x="1005" y="754"/>
                  </a:cubicBezTo>
                  <a:cubicBezTo>
                    <a:pt x="1" y="1781"/>
                    <a:pt x="1" y="3402"/>
                    <a:pt x="1005" y="4429"/>
                  </a:cubicBezTo>
                  <a:cubicBezTo>
                    <a:pt x="1507" y="4931"/>
                    <a:pt x="2169" y="5182"/>
                    <a:pt x="2834" y="5182"/>
                  </a:cubicBezTo>
                  <a:cubicBezTo>
                    <a:pt x="3499" y="5182"/>
                    <a:pt x="4166" y="4931"/>
                    <a:pt x="4680" y="4429"/>
                  </a:cubicBezTo>
                  <a:cubicBezTo>
                    <a:pt x="5684" y="3402"/>
                    <a:pt x="5684" y="1781"/>
                    <a:pt x="4680" y="754"/>
                  </a:cubicBezTo>
                  <a:cubicBezTo>
                    <a:pt x="4166" y="252"/>
                    <a:pt x="3499" y="1"/>
                    <a:pt x="28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9"/>
            <p:cNvSpPr/>
            <p:nvPr/>
          </p:nvSpPr>
          <p:spPr>
            <a:xfrm>
              <a:off x="66098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9"/>
            <p:cNvSpPr/>
            <p:nvPr/>
          </p:nvSpPr>
          <p:spPr>
            <a:xfrm>
              <a:off x="67216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9"/>
            <p:cNvSpPr/>
            <p:nvPr/>
          </p:nvSpPr>
          <p:spPr>
            <a:xfrm>
              <a:off x="68340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9"/>
            <p:cNvSpPr/>
            <p:nvPr/>
          </p:nvSpPr>
          <p:spPr>
            <a:xfrm>
              <a:off x="69459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19"/>
            <p:cNvSpPr/>
            <p:nvPr/>
          </p:nvSpPr>
          <p:spPr>
            <a:xfrm>
              <a:off x="70577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607" y="3721"/>
                  </a:lnTo>
                  <a:lnTo>
                    <a:pt x="5980" y="3721"/>
                  </a:lnTo>
                  <a:lnTo>
                    <a:pt x="239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19"/>
            <p:cNvSpPr/>
            <p:nvPr/>
          </p:nvSpPr>
          <p:spPr>
            <a:xfrm>
              <a:off x="71701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19"/>
            <p:cNvSpPr/>
            <p:nvPr/>
          </p:nvSpPr>
          <p:spPr>
            <a:xfrm>
              <a:off x="728200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19"/>
            <p:cNvSpPr/>
            <p:nvPr/>
          </p:nvSpPr>
          <p:spPr>
            <a:xfrm>
              <a:off x="2406525" y="1218350"/>
              <a:ext cx="5385303" cy="1110475"/>
            </a:xfrm>
            <a:custGeom>
              <a:avLst/>
              <a:gdLst/>
              <a:ahLst/>
              <a:cxnLst/>
              <a:rect l="l" t="t" r="r" b="b"/>
              <a:pathLst>
                <a:path w="206136" h="44419" extrusionOk="0">
                  <a:moveTo>
                    <a:pt x="183" y="0"/>
                  </a:moveTo>
                  <a:cubicBezTo>
                    <a:pt x="91" y="0"/>
                    <a:pt x="0" y="92"/>
                    <a:pt x="0" y="206"/>
                  </a:cubicBezTo>
                  <a:cubicBezTo>
                    <a:pt x="0" y="297"/>
                    <a:pt x="91" y="388"/>
                    <a:pt x="183" y="388"/>
                  </a:cubicBezTo>
                  <a:lnTo>
                    <a:pt x="31887" y="388"/>
                  </a:lnTo>
                  <a:lnTo>
                    <a:pt x="54507" y="23031"/>
                  </a:lnTo>
                  <a:lnTo>
                    <a:pt x="101870" y="23031"/>
                  </a:lnTo>
                  <a:lnTo>
                    <a:pt x="123257" y="44418"/>
                  </a:lnTo>
                  <a:lnTo>
                    <a:pt x="205930" y="44418"/>
                  </a:lnTo>
                  <a:cubicBezTo>
                    <a:pt x="206044" y="44418"/>
                    <a:pt x="206136" y="44327"/>
                    <a:pt x="206136" y="44213"/>
                  </a:cubicBezTo>
                  <a:cubicBezTo>
                    <a:pt x="206136" y="44122"/>
                    <a:pt x="206044" y="44030"/>
                    <a:pt x="205930" y="44030"/>
                  </a:cubicBezTo>
                  <a:lnTo>
                    <a:pt x="123417" y="44030"/>
                  </a:lnTo>
                  <a:lnTo>
                    <a:pt x="102029" y="22643"/>
                  </a:lnTo>
                  <a:lnTo>
                    <a:pt x="54667" y="22643"/>
                  </a:lnTo>
                  <a:lnTo>
                    <a:pt x="32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19"/>
            <p:cNvSpPr/>
            <p:nvPr/>
          </p:nvSpPr>
          <p:spPr>
            <a:xfrm>
              <a:off x="987925" y="355975"/>
              <a:ext cx="6210225" cy="1468400"/>
            </a:xfrm>
            <a:custGeom>
              <a:avLst/>
              <a:gdLst/>
              <a:ahLst/>
              <a:cxnLst/>
              <a:rect l="l" t="t" r="r" b="b"/>
              <a:pathLst>
                <a:path w="248409" h="58736" extrusionOk="0">
                  <a:moveTo>
                    <a:pt x="248203" y="1"/>
                  </a:moveTo>
                  <a:cubicBezTo>
                    <a:pt x="248151" y="1"/>
                    <a:pt x="248100" y="18"/>
                    <a:pt x="248066" y="52"/>
                  </a:cubicBezTo>
                  <a:lnTo>
                    <a:pt x="196663" y="51455"/>
                  </a:lnTo>
                  <a:lnTo>
                    <a:pt x="175778" y="51455"/>
                  </a:lnTo>
                  <a:lnTo>
                    <a:pt x="155760" y="31460"/>
                  </a:lnTo>
                  <a:lnTo>
                    <a:pt x="121112" y="31460"/>
                  </a:lnTo>
                  <a:lnTo>
                    <a:pt x="94200" y="58371"/>
                  </a:lnTo>
                  <a:lnTo>
                    <a:pt x="183" y="58371"/>
                  </a:lnTo>
                  <a:cubicBezTo>
                    <a:pt x="92" y="58371"/>
                    <a:pt x="0" y="58439"/>
                    <a:pt x="0" y="58553"/>
                  </a:cubicBezTo>
                  <a:cubicBezTo>
                    <a:pt x="0" y="58645"/>
                    <a:pt x="92" y="58736"/>
                    <a:pt x="183" y="58736"/>
                  </a:cubicBezTo>
                  <a:lnTo>
                    <a:pt x="94360" y="58736"/>
                  </a:lnTo>
                  <a:lnTo>
                    <a:pt x="121248" y="31848"/>
                  </a:lnTo>
                  <a:lnTo>
                    <a:pt x="155623" y="31848"/>
                  </a:lnTo>
                  <a:lnTo>
                    <a:pt x="175618" y="51843"/>
                  </a:lnTo>
                  <a:lnTo>
                    <a:pt x="196823" y="51843"/>
                  </a:lnTo>
                  <a:lnTo>
                    <a:pt x="248340" y="326"/>
                  </a:lnTo>
                  <a:cubicBezTo>
                    <a:pt x="248408" y="235"/>
                    <a:pt x="248408" y="121"/>
                    <a:pt x="248340" y="52"/>
                  </a:cubicBezTo>
                  <a:cubicBezTo>
                    <a:pt x="248306" y="18"/>
                    <a:pt x="248254" y="1"/>
                    <a:pt x="2482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19"/>
            <p:cNvSpPr/>
            <p:nvPr/>
          </p:nvSpPr>
          <p:spPr>
            <a:xfrm>
              <a:off x="1265250" y="1389550"/>
              <a:ext cx="6299250" cy="1955000"/>
            </a:xfrm>
            <a:custGeom>
              <a:avLst/>
              <a:gdLst/>
              <a:ahLst/>
              <a:cxnLst/>
              <a:rect l="l" t="t" r="r" b="b"/>
              <a:pathLst>
                <a:path w="251970" h="78200" extrusionOk="0">
                  <a:moveTo>
                    <a:pt x="389" y="0"/>
                  </a:moveTo>
                  <a:cubicBezTo>
                    <a:pt x="160" y="0"/>
                    <a:pt x="1" y="183"/>
                    <a:pt x="1" y="388"/>
                  </a:cubicBezTo>
                  <a:cubicBezTo>
                    <a:pt x="1" y="593"/>
                    <a:pt x="160" y="776"/>
                    <a:pt x="389" y="776"/>
                  </a:cubicBezTo>
                  <a:lnTo>
                    <a:pt x="66217" y="776"/>
                  </a:lnTo>
                  <a:lnTo>
                    <a:pt x="89179" y="23738"/>
                  </a:lnTo>
                  <a:lnTo>
                    <a:pt x="125197" y="23738"/>
                  </a:lnTo>
                  <a:lnTo>
                    <a:pt x="179659" y="78199"/>
                  </a:lnTo>
                  <a:lnTo>
                    <a:pt x="251581" y="78199"/>
                  </a:lnTo>
                  <a:cubicBezTo>
                    <a:pt x="251787" y="78199"/>
                    <a:pt x="251969" y="78040"/>
                    <a:pt x="251969" y="77834"/>
                  </a:cubicBezTo>
                  <a:cubicBezTo>
                    <a:pt x="251969" y="77606"/>
                    <a:pt x="251787" y="77446"/>
                    <a:pt x="251581" y="77446"/>
                  </a:cubicBezTo>
                  <a:lnTo>
                    <a:pt x="179978" y="77446"/>
                  </a:lnTo>
                  <a:lnTo>
                    <a:pt x="125517" y="22962"/>
                  </a:lnTo>
                  <a:lnTo>
                    <a:pt x="89499" y="22962"/>
                  </a:lnTo>
                  <a:lnTo>
                    <a:pt x="66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19"/>
            <p:cNvSpPr/>
            <p:nvPr/>
          </p:nvSpPr>
          <p:spPr>
            <a:xfrm>
              <a:off x="1631600" y="1974425"/>
              <a:ext cx="6160000" cy="1095650"/>
            </a:xfrm>
            <a:custGeom>
              <a:avLst/>
              <a:gdLst/>
              <a:ahLst/>
              <a:cxnLst/>
              <a:rect l="l" t="t" r="r" b="b"/>
              <a:pathLst>
                <a:path w="246400" h="43826" extrusionOk="0">
                  <a:moveTo>
                    <a:pt x="183" y="1"/>
                  </a:moveTo>
                  <a:cubicBezTo>
                    <a:pt x="69" y="1"/>
                    <a:pt x="0" y="92"/>
                    <a:pt x="0" y="206"/>
                  </a:cubicBezTo>
                  <a:cubicBezTo>
                    <a:pt x="0" y="298"/>
                    <a:pt x="69" y="389"/>
                    <a:pt x="183" y="389"/>
                  </a:cubicBezTo>
                  <a:lnTo>
                    <a:pt x="61286" y="389"/>
                  </a:lnTo>
                  <a:lnTo>
                    <a:pt x="104723" y="43825"/>
                  </a:lnTo>
                  <a:lnTo>
                    <a:pt x="165210" y="43825"/>
                  </a:lnTo>
                  <a:lnTo>
                    <a:pt x="207414" y="1599"/>
                  </a:lnTo>
                  <a:lnTo>
                    <a:pt x="246217" y="1599"/>
                  </a:lnTo>
                  <a:cubicBezTo>
                    <a:pt x="246308" y="1599"/>
                    <a:pt x="246400" y="1507"/>
                    <a:pt x="246400" y="1416"/>
                  </a:cubicBezTo>
                  <a:cubicBezTo>
                    <a:pt x="246400" y="1302"/>
                    <a:pt x="246308" y="1233"/>
                    <a:pt x="246217" y="1233"/>
                  </a:cubicBezTo>
                  <a:lnTo>
                    <a:pt x="207254" y="1233"/>
                  </a:lnTo>
                  <a:lnTo>
                    <a:pt x="165050" y="43437"/>
                  </a:lnTo>
                  <a:lnTo>
                    <a:pt x="104883" y="43437"/>
                  </a:lnTo>
                  <a:lnTo>
                    <a:pt x="614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19"/>
            <p:cNvSpPr/>
            <p:nvPr/>
          </p:nvSpPr>
          <p:spPr>
            <a:xfrm>
              <a:off x="1978550" y="331575"/>
              <a:ext cx="4691750" cy="1289675"/>
            </a:xfrm>
            <a:custGeom>
              <a:avLst/>
              <a:gdLst/>
              <a:ahLst/>
              <a:cxnLst/>
              <a:rect l="l" t="t" r="r" b="b"/>
              <a:pathLst>
                <a:path w="187670" h="51587" extrusionOk="0">
                  <a:moveTo>
                    <a:pt x="187453" y="1"/>
                  </a:moveTo>
                  <a:cubicBezTo>
                    <a:pt x="187407" y="1"/>
                    <a:pt x="187362" y="24"/>
                    <a:pt x="187327" y="69"/>
                  </a:cubicBezTo>
                  <a:lnTo>
                    <a:pt x="143594" y="43780"/>
                  </a:lnTo>
                  <a:lnTo>
                    <a:pt x="103992" y="43780"/>
                  </a:lnTo>
                  <a:lnTo>
                    <a:pt x="87444" y="27232"/>
                  </a:lnTo>
                  <a:lnTo>
                    <a:pt x="46838" y="27232"/>
                  </a:lnTo>
                  <a:lnTo>
                    <a:pt x="22871" y="51198"/>
                  </a:lnTo>
                  <a:lnTo>
                    <a:pt x="183" y="51198"/>
                  </a:lnTo>
                  <a:cubicBezTo>
                    <a:pt x="91" y="51198"/>
                    <a:pt x="0" y="51289"/>
                    <a:pt x="0" y="51403"/>
                  </a:cubicBezTo>
                  <a:cubicBezTo>
                    <a:pt x="0" y="51495"/>
                    <a:pt x="91" y="51586"/>
                    <a:pt x="183" y="51586"/>
                  </a:cubicBezTo>
                  <a:lnTo>
                    <a:pt x="23031" y="51586"/>
                  </a:lnTo>
                  <a:lnTo>
                    <a:pt x="46997" y="27620"/>
                  </a:lnTo>
                  <a:lnTo>
                    <a:pt x="87284" y="27620"/>
                  </a:lnTo>
                  <a:lnTo>
                    <a:pt x="103833" y="44168"/>
                  </a:lnTo>
                  <a:lnTo>
                    <a:pt x="143754" y="44168"/>
                  </a:lnTo>
                  <a:lnTo>
                    <a:pt x="187579" y="321"/>
                  </a:lnTo>
                  <a:cubicBezTo>
                    <a:pt x="187670" y="252"/>
                    <a:pt x="187670" y="138"/>
                    <a:pt x="187579" y="69"/>
                  </a:cubicBezTo>
                  <a:cubicBezTo>
                    <a:pt x="187544" y="24"/>
                    <a:pt x="187499" y="1"/>
                    <a:pt x="1874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19"/>
            <p:cNvSpPr/>
            <p:nvPr/>
          </p:nvSpPr>
          <p:spPr>
            <a:xfrm>
              <a:off x="937150" y="2104550"/>
              <a:ext cx="6622775" cy="1510475"/>
            </a:xfrm>
            <a:custGeom>
              <a:avLst/>
              <a:gdLst/>
              <a:ahLst/>
              <a:cxnLst/>
              <a:rect l="l" t="t" r="r" b="b"/>
              <a:pathLst>
                <a:path w="264911" h="60419" extrusionOk="0">
                  <a:moveTo>
                    <a:pt x="183" y="0"/>
                  </a:moveTo>
                  <a:cubicBezTo>
                    <a:pt x="91" y="0"/>
                    <a:pt x="0" y="69"/>
                    <a:pt x="0" y="183"/>
                  </a:cubicBezTo>
                  <a:cubicBezTo>
                    <a:pt x="0" y="297"/>
                    <a:pt x="91" y="365"/>
                    <a:pt x="183" y="365"/>
                  </a:cubicBezTo>
                  <a:lnTo>
                    <a:pt x="57177" y="365"/>
                  </a:lnTo>
                  <a:lnTo>
                    <a:pt x="70941" y="14129"/>
                  </a:lnTo>
                  <a:lnTo>
                    <a:pt x="129214" y="14129"/>
                  </a:lnTo>
                  <a:lnTo>
                    <a:pt x="175504" y="60419"/>
                  </a:lnTo>
                  <a:lnTo>
                    <a:pt x="203419" y="60419"/>
                  </a:lnTo>
                  <a:lnTo>
                    <a:pt x="232316" y="31499"/>
                  </a:lnTo>
                  <a:lnTo>
                    <a:pt x="264705" y="31499"/>
                  </a:lnTo>
                  <a:cubicBezTo>
                    <a:pt x="264819" y="31499"/>
                    <a:pt x="264911" y="31430"/>
                    <a:pt x="264911" y="31316"/>
                  </a:cubicBezTo>
                  <a:cubicBezTo>
                    <a:pt x="264911" y="31225"/>
                    <a:pt x="264819" y="31134"/>
                    <a:pt x="264705" y="31134"/>
                  </a:cubicBezTo>
                  <a:lnTo>
                    <a:pt x="232156" y="31134"/>
                  </a:lnTo>
                  <a:lnTo>
                    <a:pt x="203259" y="60031"/>
                  </a:lnTo>
                  <a:lnTo>
                    <a:pt x="175664" y="60031"/>
                  </a:lnTo>
                  <a:lnTo>
                    <a:pt x="129374" y="13764"/>
                  </a:lnTo>
                  <a:lnTo>
                    <a:pt x="71101" y="13764"/>
                  </a:lnTo>
                  <a:lnTo>
                    <a:pt x="57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19"/>
            <p:cNvSpPr/>
            <p:nvPr/>
          </p:nvSpPr>
          <p:spPr>
            <a:xfrm>
              <a:off x="1664700" y="294775"/>
              <a:ext cx="3135650" cy="766675"/>
            </a:xfrm>
            <a:custGeom>
              <a:avLst/>
              <a:gdLst/>
              <a:ahLst/>
              <a:cxnLst/>
              <a:rect l="l" t="t" r="r" b="b"/>
              <a:pathLst>
                <a:path w="125426" h="30667" extrusionOk="0">
                  <a:moveTo>
                    <a:pt x="125014" y="1"/>
                  </a:moveTo>
                  <a:cubicBezTo>
                    <a:pt x="124917" y="1"/>
                    <a:pt x="124820" y="35"/>
                    <a:pt x="124741" y="103"/>
                  </a:cubicBezTo>
                  <a:lnTo>
                    <a:pt x="111936" y="12931"/>
                  </a:lnTo>
                  <a:lnTo>
                    <a:pt x="47020" y="12931"/>
                  </a:lnTo>
                  <a:lnTo>
                    <a:pt x="30016" y="29913"/>
                  </a:lnTo>
                  <a:lnTo>
                    <a:pt x="388" y="29913"/>
                  </a:lnTo>
                  <a:cubicBezTo>
                    <a:pt x="160" y="29913"/>
                    <a:pt x="0" y="30073"/>
                    <a:pt x="0" y="30301"/>
                  </a:cubicBezTo>
                  <a:cubicBezTo>
                    <a:pt x="0" y="30507"/>
                    <a:pt x="160" y="30666"/>
                    <a:pt x="388" y="30666"/>
                  </a:cubicBezTo>
                  <a:lnTo>
                    <a:pt x="30335" y="30666"/>
                  </a:lnTo>
                  <a:lnTo>
                    <a:pt x="47340" y="13685"/>
                  </a:lnTo>
                  <a:lnTo>
                    <a:pt x="112255" y="13685"/>
                  </a:lnTo>
                  <a:lnTo>
                    <a:pt x="125288" y="651"/>
                  </a:lnTo>
                  <a:cubicBezTo>
                    <a:pt x="125425" y="514"/>
                    <a:pt x="125425" y="263"/>
                    <a:pt x="125288" y="103"/>
                  </a:cubicBezTo>
                  <a:cubicBezTo>
                    <a:pt x="125208" y="35"/>
                    <a:pt x="125111" y="1"/>
                    <a:pt x="12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19"/>
            <p:cNvSpPr/>
            <p:nvPr/>
          </p:nvSpPr>
          <p:spPr>
            <a:xfrm>
              <a:off x="100600" y="2193550"/>
              <a:ext cx="3410675" cy="530725"/>
            </a:xfrm>
            <a:custGeom>
              <a:avLst/>
              <a:gdLst/>
              <a:ahLst/>
              <a:cxnLst/>
              <a:rect l="l" t="t" r="r" b="b"/>
              <a:pathLst>
                <a:path w="136427" h="21229" extrusionOk="0">
                  <a:moveTo>
                    <a:pt x="20748" y="1"/>
                  </a:moveTo>
                  <a:lnTo>
                    <a:pt x="160" y="20589"/>
                  </a:lnTo>
                  <a:cubicBezTo>
                    <a:pt x="0" y="20726"/>
                    <a:pt x="0" y="20977"/>
                    <a:pt x="160" y="21114"/>
                  </a:cubicBezTo>
                  <a:cubicBezTo>
                    <a:pt x="228" y="21205"/>
                    <a:pt x="342" y="21228"/>
                    <a:pt x="434" y="21228"/>
                  </a:cubicBezTo>
                  <a:cubicBezTo>
                    <a:pt x="525" y="21228"/>
                    <a:pt x="616" y="21205"/>
                    <a:pt x="708" y="21114"/>
                  </a:cubicBezTo>
                  <a:lnTo>
                    <a:pt x="21045" y="777"/>
                  </a:lnTo>
                  <a:lnTo>
                    <a:pt x="85390" y="777"/>
                  </a:lnTo>
                  <a:lnTo>
                    <a:pt x="103307" y="18672"/>
                  </a:lnTo>
                  <a:lnTo>
                    <a:pt x="136039" y="18672"/>
                  </a:lnTo>
                  <a:cubicBezTo>
                    <a:pt x="136267" y="18672"/>
                    <a:pt x="136427" y="18512"/>
                    <a:pt x="136427" y="18307"/>
                  </a:cubicBezTo>
                  <a:cubicBezTo>
                    <a:pt x="136427" y="18078"/>
                    <a:pt x="136267" y="17919"/>
                    <a:pt x="136039" y="17919"/>
                  </a:cubicBezTo>
                  <a:lnTo>
                    <a:pt x="103627" y="17919"/>
                  </a:lnTo>
                  <a:lnTo>
                    <a:pt x="857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19"/>
            <p:cNvSpPr/>
            <p:nvPr/>
          </p:nvSpPr>
          <p:spPr>
            <a:xfrm>
              <a:off x="106300" y="832600"/>
              <a:ext cx="2024625" cy="395475"/>
            </a:xfrm>
            <a:custGeom>
              <a:avLst/>
              <a:gdLst/>
              <a:ahLst/>
              <a:cxnLst/>
              <a:rect l="l" t="t" r="r" b="b"/>
              <a:pathLst>
                <a:path w="80985" h="15819" extrusionOk="0">
                  <a:moveTo>
                    <a:pt x="206" y="1"/>
                  </a:moveTo>
                  <a:cubicBezTo>
                    <a:pt x="92" y="1"/>
                    <a:pt x="0" y="92"/>
                    <a:pt x="0" y="183"/>
                  </a:cubicBezTo>
                  <a:cubicBezTo>
                    <a:pt x="0" y="297"/>
                    <a:pt x="92" y="389"/>
                    <a:pt x="206" y="389"/>
                  </a:cubicBezTo>
                  <a:lnTo>
                    <a:pt x="37297" y="389"/>
                  </a:lnTo>
                  <a:lnTo>
                    <a:pt x="52750" y="15818"/>
                  </a:lnTo>
                  <a:lnTo>
                    <a:pt x="80779" y="15818"/>
                  </a:lnTo>
                  <a:cubicBezTo>
                    <a:pt x="80893" y="15818"/>
                    <a:pt x="80985" y="15727"/>
                    <a:pt x="80985" y="15636"/>
                  </a:cubicBezTo>
                  <a:cubicBezTo>
                    <a:pt x="80985" y="15522"/>
                    <a:pt x="80893" y="15430"/>
                    <a:pt x="80779" y="15430"/>
                  </a:cubicBezTo>
                  <a:lnTo>
                    <a:pt x="52909" y="15430"/>
                  </a:lnTo>
                  <a:lnTo>
                    <a:pt x="374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19"/>
            <p:cNvSpPr/>
            <p:nvPr/>
          </p:nvSpPr>
          <p:spPr>
            <a:xfrm>
              <a:off x="24125" y="1108225"/>
              <a:ext cx="1654850" cy="513025"/>
            </a:xfrm>
            <a:custGeom>
              <a:avLst/>
              <a:gdLst/>
              <a:ahLst/>
              <a:cxnLst/>
              <a:rect l="l" t="t" r="r" b="b"/>
              <a:pathLst>
                <a:path w="66194" h="20521" extrusionOk="0">
                  <a:moveTo>
                    <a:pt x="183" y="0"/>
                  </a:moveTo>
                  <a:cubicBezTo>
                    <a:pt x="92" y="0"/>
                    <a:pt x="1" y="91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5245" y="388"/>
                  </a:lnTo>
                  <a:lnTo>
                    <a:pt x="45377" y="20520"/>
                  </a:lnTo>
                  <a:lnTo>
                    <a:pt x="66011" y="20520"/>
                  </a:lnTo>
                  <a:cubicBezTo>
                    <a:pt x="66103" y="20520"/>
                    <a:pt x="66194" y="20429"/>
                    <a:pt x="66194" y="20337"/>
                  </a:cubicBezTo>
                  <a:cubicBezTo>
                    <a:pt x="66194" y="20223"/>
                    <a:pt x="66103" y="20132"/>
                    <a:pt x="66011" y="20132"/>
                  </a:cubicBezTo>
                  <a:lnTo>
                    <a:pt x="45537" y="20132"/>
                  </a:lnTo>
                  <a:lnTo>
                    <a:pt x="25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9"/>
            <p:cNvSpPr/>
            <p:nvPr/>
          </p:nvSpPr>
          <p:spPr>
            <a:xfrm>
              <a:off x="24125" y="1371850"/>
              <a:ext cx="979225" cy="451975"/>
            </a:xfrm>
            <a:custGeom>
              <a:avLst/>
              <a:gdLst/>
              <a:ahLst/>
              <a:cxnLst/>
              <a:rect l="l" t="t" r="r" b="b"/>
              <a:pathLst>
                <a:path w="39169" h="18079" extrusionOk="0">
                  <a:moveTo>
                    <a:pt x="183" y="0"/>
                  </a:moveTo>
                  <a:cubicBezTo>
                    <a:pt x="92" y="0"/>
                    <a:pt x="1" y="92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1182" y="388"/>
                  </a:lnTo>
                  <a:lnTo>
                    <a:pt x="38826" y="18010"/>
                  </a:lnTo>
                  <a:cubicBezTo>
                    <a:pt x="38849" y="18055"/>
                    <a:pt x="38895" y="18078"/>
                    <a:pt x="38940" y="18078"/>
                  </a:cubicBezTo>
                  <a:cubicBezTo>
                    <a:pt x="39009" y="18078"/>
                    <a:pt x="39055" y="18055"/>
                    <a:pt x="39077" y="18010"/>
                  </a:cubicBezTo>
                  <a:cubicBezTo>
                    <a:pt x="39169" y="17941"/>
                    <a:pt x="39169" y="17827"/>
                    <a:pt x="39077" y="17736"/>
                  </a:cubicBezTo>
                  <a:lnTo>
                    <a:pt x="213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9"/>
            <p:cNvSpPr/>
            <p:nvPr/>
          </p:nvSpPr>
          <p:spPr>
            <a:xfrm>
              <a:off x="5585500" y="1408375"/>
              <a:ext cx="1529900" cy="580350"/>
            </a:xfrm>
            <a:custGeom>
              <a:avLst/>
              <a:gdLst/>
              <a:ahLst/>
              <a:cxnLst/>
              <a:rect l="l" t="t" r="r" b="b"/>
              <a:pathLst>
                <a:path w="61196" h="23214" extrusionOk="0">
                  <a:moveTo>
                    <a:pt x="49121" y="0"/>
                  </a:moveTo>
                  <a:lnTo>
                    <a:pt x="26661" y="22460"/>
                  </a:lnTo>
                  <a:lnTo>
                    <a:pt x="389" y="22460"/>
                  </a:lnTo>
                  <a:cubicBezTo>
                    <a:pt x="161" y="22460"/>
                    <a:pt x="1" y="22620"/>
                    <a:pt x="1" y="22848"/>
                  </a:cubicBezTo>
                  <a:cubicBezTo>
                    <a:pt x="1" y="23054"/>
                    <a:pt x="161" y="23214"/>
                    <a:pt x="389" y="23214"/>
                  </a:cubicBezTo>
                  <a:lnTo>
                    <a:pt x="26980" y="23214"/>
                  </a:lnTo>
                  <a:lnTo>
                    <a:pt x="49441" y="776"/>
                  </a:lnTo>
                  <a:lnTo>
                    <a:pt x="60808" y="776"/>
                  </a:lnTo>
                  <a:cubicBezTo>
                    <a:pt x="61013" y="776"/>
                    <a:pt x="61196" y="594"/>
                    <a:pt x="61196" y="388"/>
                  </a:cubicBezTo>
                  <a:cubicBezTo>
                    <a:pt x="61196" y="183"/>
                    <a:pt x="61013" y="0"/>
                    <a:pt x="60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9"/>
            <p:cNvSpPr/>
            <p:nvPr/>
          </p:nvSpPr>
          <p:spPr>
            <a:xfrm>
              <a:off x="5953000" y="35431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5022" y="1416"/>
                    <a:pt x="5022" y="2694"/>
                  </a:cubicBezTo>
                  <a:cubicBezTo>
                    <a:pt x="5022" y="3949"/>
                    <a:pt x="3972" y="4999"/>
                    <a:pt x="2694" y="4999"/>
                  </a:cubicBezTo>
                  <a:cubicBezTo>
                    <a:pt x="1416" y="4999"/>
                    <a:pt x="388" y="3949"/>
                    <a:pt x="388" y="2694"/>
                  </a:cubicBezTo>
                  <a:cubicBezTo>
                    <a:pt x="388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187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187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9"/>
            <p:cNvSpPr/>
            <p:nvPr/>
          </p:nvSpPr>
          <p:spPr>
            <a:xfrm>
              <a:off x="5976400" y="356650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58"/>
                  </a:cubicBezTo>
                  <a:cubicBezTo>
                    <a:pt x="0" y="2717"/>
                    <a:pt x="799" y="3493"/>
                    <a:pt x="1758" y="3493"/>
                  </a:cubicBezTo>
                  <a:cubicBezTo>
                    <a:pt x="2739" y="3493"/>
                    <a:pt x="3515" y="2717"/>
                    <a:pt x="3515" y="1758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9"/>
            <p:cNvSpPr/>
            <p:nvPr/>
          </p:nvSpPr>
          <p:spPr>
            <a:xfrm>
              <a:off x="5421175" y="22563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2"/>
                    <a:pt x="3972" y="5022"/>
                    <a:pt x="2694" y="5022"/>
                  </a:cubicBezTo>
                  <a:cubicBezTo>
                    <a:pt x="1415" y="5022"/>
                    <a:pt x="365" y="3972"/>
                    <a:pt x="365" y="2694"/>
                  </a:cubicBezTo>
                  <a:cubicBezTo>
                    <a:pt x="365" y="1416"/>
                    <a:pt x="1415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9"/>
            <p:cNvSpPr/>
            <p:nvPr/>
          </p:nvSpPr>
          <p:spPr>
            <a:xfrm>
              <a:off x="5444575" y="22797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0"/>
                  </a:moveTo>
                  <a:cubicBezTo>
                    <a:pt x="776" y="0"/>
                    <a:pt x="0" y="799"/>
                    <a:pt x="0" y="1758"/>
                  </a:cubicBezTo>
                  <a:cubicBezTo>
                    <a:pt x="0" y="2739"/>
                    <a:pt x="776" y="3516"/>
                    <a:pt x="1758" y="3516"/>
                  </a:cubicBezTo>
                  <a:cubicBezTo>
                    <a:pt x="2716" y="3516"/>
                    <a:pt x="3515" y="2739"/>
                    <a:pt x="3515" y="1758"/>
                  </a:cubicBezTo>
                  <a:cubicBezTo>
                    <a:pt x="3515" y="799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9"/>
            <p:cNvSpPr/>
            <p:nvPr/>
          </p:nvSpPr>
          <p:spPr>
            <a:xfrm>
              <a:off x="5459400" y="19122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9"/>
            <p:cNvSpPr/>
            <p:nvPr/>
          </p:nvSpPr>
          <p:spPr>
            <a:xfrm>
              <a:off x="5482800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99" y="1"/>
                    <a:pt x="0" y="777"/>
                    <a:pt x="0" y="1758"/>
                  </a:cubicBezTo>
                  <a:cubicBezTo>
                    <a:pt x="0" y="2717"/>
                    <a:pt x="799" y="3516"/>
                    <a:pt x="1758" y="3516"/>
                  </a:cubicBezTo>
                  <a:cubicBezTo>
                    <a:pt x="2739" y="3516"/>
                    <a:pt x="3515" y="2717"/>
                    <a:pt x="3515" y="1758"/>
                  </a:cubicBezTo>
                  <a:cubicBezTo>
                    <a:pt x="3515" y="777"/>
                    <a:pt x="2739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9"/>
            <p:cNvSpPr/>
            <p:nvPr/>
          </p:nvSpPr>
          <p:spPr>
            <a:xfrm>
              <a:off x="4736975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7" y="1"/>
                    <a:pt x="1" y="777"/>
                    <a:pt x="1" y="1758"/>
                  </a:cubicBezTo>
                  <a:cubicBezTo>
                    <a:pt x="1" y="2717"/>
                    <a:pt x="777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9"/>
            <p:cNvSpPr/>
            <p:nvPr/>
          </p:nvSpPr>
          <p:spPr>
            <a:xfrm>
              <a:off x="7044625" y="263295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35"/>
                  </a:cubicBezTo>
                  <a:cubicBezTo>
                    <a:pt x="0" y="2716"/>
                    <a:pt x="799" y="3493"/>
                    <a:pt x="1758" y="3493"/>
                  </a:cubicBezTo>
                  <a:cubicBezTo>
                    <a:pt x="2739" y="3493"/>
                    <a:pt x="3515" y="2716"/>
                    <a:pt x="3515" y="1735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9"/>
            <p:cNvSpPr/>
            <p:nvPr/>
          </p:nvSpPr>
          <p:spPr>
            <a:xfrm>
              <a:off x="4222850" y="1085400"/>
              <a:ext cx="134675" cy="134675"/>
            </a:xfrm>
            <a:custGeom>
              <a:avLst/>
              <a:gdLst/>
              <a:ahLst/>
              <a:cxnLst/>
              <a:rect l="l" t="t" r="r" b="b"/>
              <a:pathLst>
                <a:path w="5387" h="5387" extrusionOk="0">
                  <a:moveTo>
                    <a:pt x="2694" y="388"/>
                  </a:moveTo>
                  <a:cubicBezTo>
                    <a:pt x="3972" y="388"/>
                    <a:pt x="5022" y="1415"/>
                    <a:pt x="5022" y="2694"/>
                  </a:cubicBezTo>
                  <a:cubicBezTo>
                    <a:pt x="5022" y="3972"/>
                    <a:pt x="3972" y="4999"/>
                    <a:pt x="2694" y="4999"/>
                  </a:cubicBezTo>
                  <a:cubicBezTo>
                    <a:pt x="1415" y="4999"/>
                    <a:pt x="388" y="3972"/>
                    <a:pt x="388" y="2694"/>
                  </a:cubicBezTo>
                  <a:cubicBezTo>
                    <a:pt x="388" y="1415"/>
                    <a:pt x="1415" y="388"/>
                    <a:pt x="2694" y="388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7"/>
                    <a:pt x="1210" y="5387"/>
                    <a:pt x="2694" y="5387"/>
                  </a:cubicBezTo>
                  <a:cubicBezTo>
                    <a:pt x="4177" y="5387"/>
                    <a:pt x="5387" y="4177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9"/>
            <p:cNvSpPr/>
            <p:nvPr/>
          </p:nvSpPr>
          <p:spPr>
            <a:xfrm>
              <a:off x="4246800" y="1108775"/>
              <a:ext cx="87350" cy="87925"/>
            </a:xfrm>
            <a:custGeom>
              <a:avLst/>
              <a:gdLst/>
              <a:ahLst/>
              <a:cxnLst/>
              <a:rect l="l" t="t" r="r" b="b"/>
              <a:pathLst>
                <a:path w="3494" h="3517" extrusionOk="0">
                  <a:moveTo>
                    <a:pt x="1736" y="1"/>
                  </a:moveTo>
                  <a:cubicBezTo>
                    <a:pt x="777" y="1"/>
                    <a:pt x="1" y="800"/>
                    <a:pt x="1" y="1759"/>
                  </a:cubicBezTo>
                  <a:cubicBezTo>
                    <a:pt x="1" y="2717"/>
                    <a:pt x="777" y="3516"/>
                    <a:pt x="1736" y="3516"/>
                  </a:cubicBezTo>
                  <a:cubicBezTo>
                    <a:pt x="2717" y="3516"/>
                    <a:pt x="3493" y="2717"/>
                    <a:pt x="3493" y="1759"/>
                  </a:cubicBezTo>
                  <a:cubicBezTo>
                    <a:pt x="3493" y="800"/>
                    <a:pt x="2717" y="1"/>
                    <a:pt x="1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9"/>
            <p:cNvSpPr/>
            <p:nvPr/>
          </p:nvSpPr>
          <p:spPr>
            <a:xfrm>
              <a:off x="3502700" y="25850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9"/>
            <p:cNvSpPr/>
            <p:nvPr/>
          </p:nvSpPr>
          <p:spPr>
            <a:xfrm>
              <a:off x="3526100" y="2608400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6" y="1"/>
                    <a:pt x="0" y="777"/>
                    <a:pt x="0" y="1758"/>
                  </a:cubicBezTo>
                  <a:cubicBezTo>
                    <a:pt x="0" y="2717"/>
                    <a:pt x="776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9"/>
            <p:cNvSpPr/>
            <p:nvPr/>
          </p:nvSpPr>
          <p:spPr>
            <a:xfrm>
              <a:off x="2281550" y="115615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2"/>
                    <a:pt x="3972" y="4999"/>
                    <a:pt x="2694" y="4999"/>
                  </a:cubicBezTo>
                  <a:cubicBezTo>
                    <a:pt x="1416" y="4999"/>
                    <a:pt x="366" y="3972"/>
                    <a:pt x="366" y="2694"/>
                  </a:cubicBezTo>
                  <a:cubicBezTo>
                    <a:pt x="366" y="1416"/>
                    <a:pt x="1416" y="366"/>
                    <a:pt x="2694" y="366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9"/>
            <p:cNvSpPr/>
            <p:nvPr/>
          </p:nvSpPr>
          <p:spPr>
            <a:xfrm>
              <a:off x="2304950" y="1179550"/>
              <a:ext cx="87325" cy="87900"/>
            </a:xfrm>
            <a:custGeom>
              <a:avLst/>
              <a:gdLst/>
              <a:ahLst/>
              <a:cxnLst/>
              <a:rect l="l" t="t" r="r" b="b"/>
              <a:pathLst>
                <a:path w="3493" h="3516" extrusionOk="0">
                  <a:moveTo>
                    <a:pt x="1758" y="0"/>
                  </a:moveTo>
                  <a:cubicBezTo>
                    <a:pt x="776" y="0"/>
                    <a:pt x="0" y="776"/>
                    <a:pt x="0" y="1758"/>
                  </a:cubicBezTo>
                  <a:cubicBezTo>
                    <a:pt x="0" y="2717"/>
                    <a:pt x="776" y="3515"/>
                    <a:pt x="1758" y="3515"/>
                  </a:cubicBezTo>
                  <a:cubicBezTo>
                    <a:pt x="2716" y="3515"/>
                    <a:pt x="3493" y="2717"/>
                    <a:pt x="3493" y="1758"/>
                  </a:cubicBezTo>
                  <a:cubicBezTo>
                    <a:pt x="3493" y="776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9"/>
            <p:cNvSpPr/>
            <p:nvPr/>
          </p:nvSpPr>
          <p:spPr>
            <a:xfrm>
              <a:off x="1577950" y="1004925"/>
              <a:ext cx="94750" cy="94750"/>
            </a:xfrm>
            <a:custGeom>
              <a:avLst/>
              <a:gdLst/>
              <a:ahLst/>
              <a:cxnLst/>
              <a:rect l="l" t="t" r="r" b="b"/>
              <a:pathLst>
                <a:path w="3790" h="3790" extrusionOk="0">
                  <a:moveTo>
                    <a:pt x="1895" y="366"/>
                  </a:moveTo>
                  <a:cubicBezTo>
                    <a:pt x="2717" y="366"/>
                    <a:pt x="3402" y="1051"/>
                    <a:pt x="3402" y="1895"/>
                  </a:cubicBezTo>
                  <a:cubicBezTo>
                    <a:pt x="3402" y="2717"/>
                    <a:pt x="2717" y="3402"/>
                    <a:pt x="1895" y="3402"/>
                  </a:cubicBezTo>
                  <a:cubicBezTo>
                    <a:pt x="1051" y="3402"/>
                    <a:pt x="366" y="2717"/>
                    <a:pt x="366" y="1895"/>
                  </a:cubicBezTo>
                  <a:cubicBezTo>
                    <a:pt x="366" y="1051"/>
                    <a:pt x="1051" y="366"/>
                    <a:pt x="1895" y="366"/>
                  </a:cubicBezTo>
                  <a:close/>
                  <a:moveTo>
                    <a:pt x="1895" y="1"/>
                  </a:moveTo>
                  <a:cubicBezTo>
                    <a:pt x="845" y="1"/>
                    <a:pt x="1" y="845"/>
                    <a:pt x="1" y="1895"/>
                  </a:cubicBezTo>
                  <a:cubicBezTo>
                    <a:pt x="1" y="2922"/>
                    <a:pt x="845" y="3790"/>
                    <a:pt x="1895" y="3790"/>
                  </a:cubicBezTo>
                  <a:cubicBezTo>
                    <a:pt x="2922" y="3790"/>
                    <a:pt x="3790" y="2922"/>
                    <a:pt x="3790" y="1895"/>
                  </a:cubicBezTo>
                  <a:cubicBezTo>
                    <a:pt x="3790" y="845"/>
                    <a:pt x="2922" y="1"/>
                    <a:pt x="1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9"/>
            <p:cNvSpPr/>
            <p:nvPr/>
          </p:nvSpPr>
          <p:spPr>
            <a:xfrm>
              <a:off x="1595075" y="1022050"/>
              <a:ext cx="59950" cy="59950"/>
            </a:xfrm>
            <a:custGeom>
              <a:avLst/>
              <a:gdLst/>
              <a:ahLst/>
              <a:cxnLst/>
              <a:rect l="l" t="t" r="r" b="b"/>
              <a:pathLst>
                <a:path w="2398" h="2398" extrusionOk="0">
                  <a:moveTo>
                    <a:pt x="1210" y="1"/>
                  </a:moveTo>
                  <a:cubicBezTo>
                    <a:pt x="548" y="1"/>
                    <a:pt x="1" y="548"/>
                    <a:pt x="1" y="1210"/>
                  </a:cubicBezTo>
                  <a:cubicBezTo>
                    <a:pt x="1" y="1872"/>
                    <a:pt x="548" y="2397"/>
                    <a:pt x="1210" y="2397"/>
                  </a:cubicBezTo>
                  <a:cubicBezTo>
                    <a:pt x="1872" y="2397"/>
                    <a:pt x="2397" y="1872"/>
                    <a:pt x="2397" y="1210"/>
                  </a:cubicBezTo>
                  <a:cubicBezTo>
                    <a:pt x="2397" y="548"/>
                    <a:pt x="1872" y="1"/>
                    <a:pt x="12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9"/>
            <p:cNvSpPr/>
            <p:nvPr/>
          </p:nvSpPr>
          <p:spPr>
            <a:xfrm>
              <a:off x="2892125" y="11704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310" y="4246"/>
                    <a:pt x="4246" y="3287"/>
                    <a:pt x="4246" y="2123"/>
                  </a:cubicBezTo>
                  <a:cubicBezTo>
                    <a:pt x="4246" y="936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9"/>
            <p:cNvSpPr/>
            <p:nvPr/>
          </p:nvSpPr>
          <p:spPr>
            <a:xfrm>
              <a:off x="7004675" y="136615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36" y="0"/>
                    <a:pt x="0" y="959"/>
                    <a:pt x="0" y="2123"/>
                  </a:cubicBezTo>
                  <a:cubicBezTo>
                    <a:pt x="0" y="3310"/>
                    <a:pt x="936" y="4246"/>
                    <a:pt x="2123" y="4246"/>
                  </a:cubicBezTo>
                  <a:cubicBezTo>
                    <a:pt x="3287" y="4246"/>
                    <a:pt x="4246" y="3310"/>
                    <a:pt x="4246" y="2123"/>
                  </a:cubicBezTo>
                  <a:cubicBezTo>
                    <a:pt x="4246" y="959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9"/>
            <p:cNvSpPr/>
            <p:nvPr/>
          </p:nvSpPr>
          <p:spPr>
            <a:xfrm>
              <a:off x="6446600" y="227060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59"/>
                    <a:pt x="0" y="2123"/>
                  </a:cubicBezTo>
                  <a:cubicBezTo>
                    <a:pt x="0" y="3310"/>
                    <a:pt x="959" y="4246"/>
                    <a:pt x="2123" y="4246"/>
                  </a:cubicBezTo>
                  <a:cubicBezTo>
                    <a:pt x="3310" y="4246"/>
                    <a:pt x="4246" y="3310"/>
                    <a:pt x="4246" y="2123"/>
                  </a:cubicBezTo>
                  <a:cubicBezTo>
                    <a:pt x="4246" y="959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9"/>
            <p:cNvSpPr/>
            <p:nvPr/>
          </p:nvSpPr>
          <p:spPr>
            <a:xfrm>
              <a:off x="6258275" y="3300575"/>
              <a:ext cx="69650" cy="69650"/>
            </a:xfrm>
            <a:custGeom>
              <a:avLst/>
              <a:gdLst/>
              <a:ahLst/>
              <a:cxnLst/>
              <a:rect l="l" t="t" r="r" b="b"/>
              <a:pathLst>
                <a:path w="2786" h="2786" extrusionOk="0">
                  <a:moveTo>
                    <a:pt x="1393" y="1"/>
                  </a:moveTo>
                  <a:cubicBezTo>
                    <a:pt x="617" y="1"/>
                    <a:pt x="1" y="617"/>
                    <a:pt x="1" y="1393"/>
                  </a:cubicBezTo>
                  <a:cubicBezTo>
                    <a:pt x="1" y="2146"/>
                    <a:pt x="617" y="2786"/>
                    <a:pt x="1393" y="2786"/>
                  </a:cubicBezTo>
                  <a:cubicBezTo>
                    <a:pt x="2169" y="2786"/>
                    <a:pt x="2786" y="2146"/>
                    <a:pt x="2786" y="1393"/>
                  </a:cubicBezTo>
                  <a:cubicBezTo>
                    <a:pt x="2786" y="617"/>
                    <a:pt x="2169" y="1"/>
                    <a:pt x="13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9"/>
            <p:cNvSpPr/>
            <p:nvPr/>
          </p:nvSpPr>
          <p:spPr>
            <a:xfrm>
              <a:off x="4746100" y="3030675"/>
              <a:ext cx="69650" cy="69075"/>
            </a:xfrm>
            <a:custGeom>
              <a:avLst/>
              <a:gdLst/>
              <a:ahLst/>
              <a:cxnLst/>
              <a:rect l="l" t="t" r="r" b="b"/>
              <a:pathLst>
                <a:path w="2786" h="2763" extrusionOk="0">
                  <a:moveTo>
                    <a:pt x="1393" y="0"/>
                  </a:moveTo>
                  <a:cubicBezTo>
                    <a:pt x="617" y="0"/>
                    <a:pt x="1" y="617"/>
                    <a:pt x="1" y="1393"/>
                  </a:cubicBezTo>
                  <a:cubicBezTo>
                    <a:pt x="1" y="2146"/>
                    <a:pt x="617" y="2762"/>
                    <a:pt x="1393" y="2762"/>
                  </a:cubicBezTo>
                  <a:cubicBezTo>
                    <a:pt x="2169" y="2762"/>
                    <a:pt x="2786" y="2146"/>
                    <a:pt x="2786" y="1393"/>
                  </a:cubicBezTo>
                  <a:cubicBezTo>
                    <a:pt x="2786" y="617"/>
                    <a:pt x="2169" y="0"/>
                    <a:pt x="13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19"/>
            <p:cNvSpPr/>
            <p:nvPr/>
          </p:nvSpPr>
          <p:spPr>
            <a:xfrm>
              <a:off x="5111875" y="1378700"/>
              <a:ext cx="106175" cy="106150"/>
            </a:xfrm>
            <a:custGeom>
              <a:avLst/>
              <a:gdLst/>
              <a:ahLst/>
              <a:cxnLst/>
              <a:rect l="l" t="t" r="r" b="b"/>
              <a:pathLst>
                <a:path w="4247" h="4246" extrusionOk="0">
                  <a:moveTo>
                    <a:pt x="2124" y="0"/>
                  </a:moveTo>
                  <a:cubicBezTo>
                    <a:pt x="960" y="0"/>
                    <a:pt x="1" y="959"/>
                    <a:pt x="1" y="2123"/>
                  </a:cubicBezTo>
                  <a:cubicBezTo>
                    <a:pt x="1" y="3310"/>
                    <a:pt x="960" y="4246"/>
                    <a:pt x="2124" y="4246"/>
                  </a:cubicBezTo>
                  <a:cubicBezTo>
                    <a:pt x="3288" y="4246"/>
                    <a:pt x="4246" y="3310"/>
                    <a:pt x="4246" y="2123"/>
                  </a:cubicBezTo>
                  <a:cubicBezTo>
                    <a:pt x="4246" y="959"/>
                    <a:pt x="3288" y="0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19"/>
            <p:cNvSpPr/>
            <p:nvPr/>
          </p:nvSpPr>
          <p:spPr>
            <a:xfrm>
              <a:off x="5692225" y="1404950"/>
              <a:ext cx="75350" cy="74775"/>
            </a:xfrm>
            <a:custGeom>
              <a:avLst/>
              <a:gdLst/>
              <a:ahLst/>
              <a:cxnLst/>
              <a:rect l="l" t="t" r="r" b="b"/>
              <a:pathLst>
                <a:path w="3014" h="2991" extrusionOk="0">
                  <a:moveTo>
                    <a:pt x="1507" y="0"/>
                  </a:moveTo>
                  <a:cubicBezTo>
                    <a:pt x="685" y="0"/>
                    <a:pt x="0" y="662"/>
                    <a:pt x="0" y="1507"/>
                  </a:cubicBezTo>
                  <a:cubicBezTo>
                    <a:pt x="0" y="2328"/>
                    <a:pt x="685" y="2990"/>
                    <a:pt x="1507" y="2990"/>
                  </a:cubicBezTo>
                  <a:cubicBezTo>
                    <a:pt x="2328" y="2990"/>
                    <a:pt x="3013" y="2328"/>
                    <a:pt x="3013" y="1507"/>
                  </a:cubicBezTo>
                  <a:cubicBezTo>
                    <a:pt x="3013" y="662"/>
                    <a:pt x="2328" y="0"/>
                    <a:pt x="1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19"/>
            <p:cNvSpPr/>
            <p:nvPr/>
          </p:nvSpPr>
          <p:spPr>
            <a:xfrm>
              <a:off x="5821750" y="1469425"/>
              <a:ext cx="79350" cy="79350"/>
            </a:xfrm>
            <a:custGeom>
              <a:avLst/>
              <a:gdLst/>
              <a:ahLst/>
              <a:cxnLst/>
              <a:rect l="l" t="t" r="r" b="b"/>
              <a:pathLst>
                <a:path w="3174" h="3174" extrusionOk="0">
                  <a:moveTo>
                    <a:pt x="1598" y="1"/>
                  </a:moveTo>
                  <a:cubicBezTo>
                    <a:pt x="708" y="1"/>
                    <a:pt x="1" y="708"/>
                    <a:pt x="1" y="1575"/>
                  </a:cubicBezTo>
                  <a:cubicBezTo>
                    <a:pt x="1" y="2466"/>
                    <a:pt x="708" y="3173"/>
                    <a:pt x="1598" y="3173"/>
                  </a:cubicBezTo>
                  <a:cubicBezTo>
                    <a:pt x="2466" y="3173"/>
                    <a:pt x="3173" y="2466"/>
                    <a:pt x="3173" y="1575"/>
                  </a:cubicBezTo>
                  <a:cubicBezTo>
                    <a:pt x="3173" y="708"/>
                    <a:pt x="2466" y="1"/>
                    <a:pt x="15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19"/>
            <p:cNvSpPr/>
            <p:nvPr/>
          </p:nvSpPr>
          <p:spPr>
            <a:xfrm>
              <a:off x="3572900" y="2384150"/>
              <a:ext cx="139825" cy="139250"/>
            </a:xfrm>
            <a:custGeom>
              <a:avLst/>
              <a:gdLst/>
              <a:ahLst/>
              <a:cxnLst/>
              <a:rect l="l" t="t" r="r" b="b"/>
              <a:pathLst>
                <a:path w="5593" h="5570" extrusionOk="0">
                  <a:moveTo>
                    <a:pt x="2808" y="0"/>
                  </a:moveTo>
                  <a:cubicBezTo>
                    <a:pt x="1255" y="0"/>
                    <a:pt x="0" y="1233"/>
                    <a:pt x="0" y="2785"/>
                  </a:cubicBezTo>
                  <a:cubicBezTo>
                    <a:pt x="0" y="4314"/>
                    <a:pt x="1255" y="5570"/>
                    <a:pt x="2808" y="5570"/>
                  </a:cubicBezTo>
                  <a:cubicBezTo>
                    <a:pt x="4337" y="5570"/>
                    <a:pt x="5592" y="4314"/>
                    <a:pt x="5592" y="2785"/>
                  </a:cubicBezTo>
                  <a:cubicBezTo>
                    <a:pt x="5592" y="1233"/>
                    <a:pt x="4337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19"/>
            <p:cNvSpPr/>
            <p:nvPr/>
          </p:nvSpPr>
          <p:spPr>
            <a:xfrm>
              <a:off x="5419450" y="2995300"/>
              <a:ext cx="139825" cy="139825"/>
            </a:xfrm>
            <a:custGeom>
              <a:avLst/>
              <a:gdLst/>
              <a:ahLst/>
              <a:cxnLst/>
              <a:rect l="l" t="t" r="r" b="b"/>
              <a:pathLst>
                <a:path w="5593" h="5593" extrusionOk="0">
                  <a:moveTo>
                    <a:pt x="2785" y="0"/>
                  </a:moveTo>
                  <a:cubicBezTo>
                    <a:pt x="1256" y="0"/>
                    <a:pt x="1" y="1256"/>
                    <a:pt x="1" y="2808"/>
                  </a:cubicBezTo>
                  <a:cubicBezTo>
                    <a:pt x="1" y="4337"/>
                    <a:pt x="1256" y="5592"/>
                    <a:pt x="2785" y="5592"/>
                  </a:cubicBezTo>
                  <a:cubicBezTo>
                    <a:pt x="4338" y="5592"/>
                    <a:pt x="5593" y="4337"/>
                    <a:pt x="5593" y="2808"/>
                  </a:cubicBezTo>
                  <a:cubicBezTo>
                    <a:pt x="5593" y="1256"/>
                    <a:pt x="4338" y="0"/>
                    <a:pt x="2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19"/>
            <p:cNvSpPr/>
            <p:nvPr/>
          </p:nvSpPr>
          <p:spPr>
            <a:xfrm>
              <a:off x="3311550" y="1787275"/>
              <a:ext cx="65075" cy="65075"/>
            </a:xfrm>
            <a:custGeom>
              <a:avLst/>
              <a:gdLst/>
              <a:ahLst/>
              <a:cxnLst/>
              <a:rect l="l" t="t" r="r" b="b"/>
              <a:pathLst>
                <a:path w="2603" h="2603" extrusionOk="0">
                  <a:moveTo>
                    <a:pt x="1301" y="0"/>
                  </a:moveTo>
                  <a:cubicBezTo>
                    <a:pt x="594" y="0"/>
                    <a:pt x="0" y="571"/>
                    <a:pt x="0" y="1301"/>
                  </a:cubicBezTo>
                  <a:cubicBezTo>
                    <a:pt x="0" y="2009"/>
                    <a:pt x="594" y="2602"/>
                    <a:pt x="1301" y="2602"/>
                  </a:cubicBezTo>
                  <a:cubicBezTo>
                    <a:pt x="2009" y="2602"/>
                    <a:pt x="2602" y="2009"/>
                    <a:pt x="2602" y="1301"/>
                  </a:cubicBezTo>
                  <a:cubicBezTo>
                    <a:pt x="2602" y="571"/>
                    <a:pt x="2009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19"/>
            <p:cNvSpPr/>
            <p:nvPr/>
          </p:nvSpPr>
          <p:spPr>
            <a:xfrm>
              <a:off x="3501550" y="1519075"/>
              <a:ext cx="143825" cy="144400"/>
            </a:xfrm>
            <a:custGeom>
              <a:avLst/>
              <a:gdLst/>
              <a:ahLst/>
              <a:cxnLst/>
              <a:rect l="l" t="t" r="r" b="b"/>
              <a:pathLst>
                <a:path w="5753" h="5776" extrusionOk="0">
                  <a:moveTo>
                    <a:pt x="2877" y="388"/>
                  </a:moveTo>
                  <a:cubicBezTo>
                    <a:pt x="4246" y="388"/>
                    <a:pt x="5388" y="1507"/>
                    <a:pt x="5388" y="2899"/>
                  </a:cubicBezTo>
                  <a:cubicBezTo>
                    <a:pt x="5388" y="4269"/>
                    <a:pt x="4246" y="5410"/>
                    <a:pt x="2877" y="5410"/>
                  </a:cubicBezTo>
                  <a:cubicBezTo>
                    <a:pt x="1485" y="5410"/>
                    <a:pt x="366" y="4269"/>
                    <a:pt x="366" y="2899"/>
                  </a:cubicBezTo>
                  <a:cubicBezTo>
                    <a:pt x="366" y="1507"/>
                    <a:pt x="1485" y="388"/>
                    <a:pt x="2877" y="388"/>
                  </a:cubicBezTo>
                  <a:close/>
                  <a:moveTo>
                    <a:pt x="2877" y="0"/>
                  </a:moveTo>
                  <a:cubicBezTo>
                    <a:pt x="1279" y="0"/>
                    <a:pt x="1" y="1301"/>
                    <a:pt x="1" y="2899"/>
                  </a:cubicBezTo>
                  <a:cubicBezTo>
                    <a:pt x="1" y="4497"/>
                    <a:pt x="1279" y="5775"/>
                    <a:pt x="2877" y="5775"/>
                  </a:cubicBezTo>
                  <a:cubicBezTo>
                    <a:pt x="4475" y="5775"/>
                    <a:pt x="5753" y="4497"/>
                    <a:pt x="5753" y="2899"/>
                  </a:cubicBezTo>
                  <a:cubicBezTo>
                    <a:pt x="5753" y="1301"/>
                    <a:pt x="4475" y="0"/>
                    <a:pt x="2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19"/>
            <p:cNvSpPr/>
            <p:nvPr/>
          </p:nvSpPr>
          <p:spPr>
            <a:xfrm>
              <a:off x="3526675" y="1544750"/>
              <a:ext cx="93600" cy="93050"/>
            </a:xfrm>
            <a:custGeom>
              <a:avLst/>
              <a:gdLst/>
              <a:ahLst/>
              <a:cxnLst/>
              <a:rect l="l" t="t" r="r" b="b"/>
              <a:pathLst>
                <a:path w="3744" h="3722" extrusionOk="0">
                  <a:moveTo>
                    <a:pt x="1872" y="0"/>
                  </a:moveTo>
                  <a:cubicBezTo>
                    <a:pt x="845" y="0"/>
                    <a:pt x="0" y="845"/>
                    <a:pt x="0" y="1872"/>
                  </a:cubicBezTo>
                  <a:cubicBezTo>
                    <a:pt x="0" y="2899"/>
                    <a:pt x="845" y="3721"/>
                    <a:pt x="1872" y="3721"/>
                  </a:cubicBezTo>
                  <a:cubicBezTo>
                    <a:pt x="2899" y="3721"/>
                    <a:pt x="3744" y="2899"/>
                    <a:pt x="3744" y="1872"/>
                  </a:cubicBezTo>
                  <a:cubicBezTo>
                    <a:pt x="3744" y="845"/>
                    <a:pt x="2899" y="0"/>
                    <a:pt x="1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19"/>
            <p:cNvSpPr/>
            <p:nvPr/>
          </p:nvSpPr>
          <p:spPr>
            <a:xfrm>
              <a:off x="1930050" y="1563575"/>
              <a:ext cx="106150" cy="106175"/>
            </a:xfrm>
            <a:custGeom>
              <a:avLst/>
              <a:gdLst/>
              <a:ahLst/>
              <a:cxnLst/>
              <a:rect l="l" t="t" r="r" b="b"/>
              <a:pathLst>
                <a:path w="4246" h="4247" extrusionOk="0">
                  <a:moveTo>
                    <a:pt x="2123" y="1"/>
                  </a:moveTo>
                  <a:cubicBezTo>
                    <a:pt x="959" y="1"/>
                    <a:pt x="0" y="937"/>
                    <a:pt x="0" y="2123"/>
                  </a:cubicBezTo>
                  <a:cubicBezTo>
                    <a:pt x="0" y="3288"/>
                    <a:pt x="959" y="4246"/>
                    <a:pt x="2123" y="4246"/>
                  </a:cubicBezTo>
                  <a:cubicBezTo>
                    <a:pt x="3310" y="4246"/>
                    <a:pt x="4246" y="3288"/>
                    <a:pt x="4246" y="2123"/>
                  </a:cubicBezTo>
                  <a:cubicBezTo>
                    <a:pt x="4246" y="937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19"/>
            <p:cNvSpPr/>
            <p:nvPr/>
          </p:nvSpPr>
          <p:spPr>
            <a:xfrm>
              <a:off x="1621325" y="1563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36" y="1"/>
                    <a:pt x="1" y="937"/>
                    <a:pt x="1" y="2123"/>
                  </a:cubicBezTo>
                  <a:cubicBezTo>
                    <a:pt x="1" y="3288"/>
                    <a:pt x="936" y="4246"/>
                    <a:pt x="2123" y="4246"/>
                  </a:cubicBezTo>
                  <a:cubicBezTo>
                    <a:pt x="3287" y="4246"/>
                    <a:pt x="4246" y="3288"/>
                    <a:pt x="4246" y="2123"/>
                  </a:cubicBezTo>
                  <a:cubicBezTo>
                    <a:pt x="4246" y="937"/>
                    <a:pt x="3287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19"/>
            <p:cNvSpPr/>
            <p:nvPr/>
          </p:nvSpPr>
          <p:spPr>
            <a:xfrm>
              <a:off x="944550" y="1765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59" y="1"/>
                    <a:pt x="1" y="960"/>
                    <a:pt x="1" y="2124"/>
                  </a:cubicBezTo>
                  <a:cubicBezTo>
                    <a:pt x="1" y="3311"/>
                    <a:pt x="959" y="4246"/>
                    <a:pt x="2123" y="4246"/>
                  </a:cubicBezTo>
                  <a:cubicBezTo>
                    <a:pt x="3310" y="4246"/>
                    <a:pt x="4246" y="3311"/>
                    <a:pt x="4246" y="2124"/>
                  </a:cubicBezTo>
                  <a:cubicBezTo>
                    <a:pt x="4246" y="960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19"/>
            <p:cNvSpPr/>
            <p:nvPr/>
          </p:nvSpPr>
          <p:spPr>
            <a:xfrm>
              <a:off x="496050" y="13239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287" y="4246"/>
                    <a:pt x="4246" y="3287"/>
                    <a:pt x="4246" y="2123"/>
                  </a:cubicBezTo>
                  <a:cubicBezTo>
                    <a:pt x="4246" y="936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19"/>
            <p:cNvSpPr/>
            <p:nvPr/>
          </p:nvSpPr>
          <p:spPr>
            <a:xfrm>
              <a:off x="3168300" y="1186975"/>
              <a:ext cx="72500" cy="73050"/>
            </a:xfrm>
            <a:custGeom>
              <a:avLst/>
              <a:gdLst/>
              <a:ahLst/>
              <a:cxnLst/>
              <a:rect l="l" t="t" r="r" b="b"/>
              <a:pathLst>
                <a:path w="2900" h="2922" extrusionOk="0">
                  <a:moveTo>
                    <a:pt x="1462" y="0"/>
                  </a:moveTo>
                  <a:cubicBezTo>
                    <a:pt x="640" y="0"/>
                    <a:pt x="1" y="639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1" y="2922"/>
                    <a:pt x="2900" y="2260"/>
                    <a:pt x="2900" y="1461"/>
                  </a:cubicBezTo>
                  <a:cubicBezTo>
                    <a:pt x="2900" y="639"/>
                    <a:pt x="2261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19"/>
            <p:cNvSpPr/>
            <p:nvPr/>
          </p:nvSpPr>
          <p:spPr>
            <a:xfrm>
              <a:off x="1238425" y="1362725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2" y="0"/>
                  </a:moveTo>
                  <a:cubicBezTo>
                    <a:pt x="640" y="0"/>
                    <a:pt x="1" y="662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0" y="2922"/>
                    <a:pt x="2922" y="2260"/>
                    <a:pt x="2922" y="1461"/>
                  </a:cubicBezTo>
                  <a:cubicBezTo>
                    <a:pt x="2922" y="662"/>
                    <a:pt x="2260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9"/>
            <p:cNvSpPr/>
            <p:nvPr/>
          </p:nvSpPr>
          <p:spPr>
            <a:xfrm>
              <a:off x="2281550" y="832600"/>
              <a:ext cx="2995850" cy="9725"/>
            </a:xfrm>
            <a:custGeom>
              <a:avLst/>
              <a:gdLst/>
              <a:ahLst/>
              <a:cxnLst/>
              <a:rect l="l" t="t" r="r" b="b"/>
              <a:pathLst>
                <a:path w="119834" h="389" extrusionOk="0">
                  <a:moveTo>
                    <a:pt x="183" y="1"/>
                  </a:moveTo>
                  <a:cubicBezTo>
                    <a:pt x="69" y="1"/>
                    <a:pt x="0" y="92"/>
                    <a:pt x="0" y="183"/>
                  </a:cubicBezTo>
                  <a:cubicBezTo>
                    <a:pt x="0" y="297"/>
                    <a:pt x="69" y="389"/>
                    <a:pt x="183" y="389"/>
                  </a:cubicBezTo>
                  <a:lnTo>
                    <a:pt x="119628" y="389"/>
                  </a:lnTo>
                  <a:cubicBezTo>
                    <a:pt x="119742" y="389"/>
                    <a:pt x="119833" y="297"/>
                    <a:pt x="119833" y="183"/>
                  </a:cubicBezTo>
                  <a:cubicBezTo>
                    <a:pt x="119833" y="92"/>
                    <a:pt x="119742" y="1"/>
                    <a:pt x="1196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9"/>
            <p:cNvSpPr/>
            <p:nvPr/>
          </p:nvSpPr>
          <p:spPr>
            <a:xfrm>
              <a:off x="2222775" y="800650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1" y="0"/>
                  </a:moveTo>
                  <a:cubicBezTo>
                    <a:pt x="640" y="0"/>
                    <a:pt x="0" y="662"/>
                    <a:pt x="0" y="1461"/>
                  </a:cubicBezTo>
                  <a:cubicBezTo>
                    <a:pt x="0" y="2283"/>
                    <a:pt x="640" y="2922"/>
                    <a:pt x="1461" y="2922"/>
                  </a:cubicBezTo>
                  <a:cubicBezTo>
                    <a:pt x="2260" y="2922"/>
                    <a:pt x="2922" y="2283"/>
                    <a:pt x="2922" y="1461"/>
                  </a:cubicBezTo>
                  <a:cubicBezTo>
                    <a:pt x="2922" y="662"/>
                    <a:pt x="2260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9"/>
            <p:cNvSpPr/>
            <p:nvPr/>
          </p:nvSpPr>
          <p:spPr>
            <a:xfrm>
              <a:off x="5235725" y="800650"/>
              <a:ext cx="73050" cy="73050"/>
            </a:xfrm>
            <a:custGeom>
              <a:avLst/>
              <a:gdLst/>
              <a:ahLst/>
              <a:cxnLst/>
              <a:rect l="l" t="t" r="r" b="b"/>
              <a:pathLst>
                <a:path w="2922" h="2922" extrusionOk="0">
                  <a:moveTo>
                    <a:pt x="1461" y="0"/>
                  </a:moveTo>
                  <a:cubicBezTo>
                    <a:pt x="662" y="0"/>
                    <a:pt x="0" y="662"/>
                    <a:pt x="0" y="1461"/>
                  </a:cubicBezTo>
                  <a:cubicBezTo>
                    <a:pt x="0" y="2283"/>
                    <a:pt x="662" y="2922"/>
                    <a:pt x="1461" y="2922"/>
                  </a:cubicBezTo>
                  <a:cubicBezTo>
                    <a:pt x="2283" y="2922"/>
                    <a:pt x="2922" y="2283"/>
                    <a:pt x="2922" y="1461"/>
                  </a:cubicBezTo>
                  <a:cubicBezTo>
                    <a:pt x="2922" y="662"/>
                    <a:pt x="2283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9"/>
            <p:cNvSpPr/>
            <p:nvPr/>
          </p:nvSpPr>
          <p:spPr>
            <a:xfrm>
              <a:off x="5732175" y="319450"/>
              <a:ext cx="1118450" cy="1117475"/>
            </a:xfrm>
            <a:custGeom>
              <a:avLst/>
              <a:gdLst/>
              <a:ahLst/>
              <a:cxnLst/>
              <a:rect l="l" t="t" r="r" b="b"/>
              <a:pathLst>
                <a:path w="44738" h="44699" extrusionOk="0">
                  <a:moveTo>
                    <a:pt x="44532" y="1"/>
                  </a:moveTo>
                  <a:cubicBezTo>
                    <a:pt x="44481" y="1"/>
                    <a:pt x="44430" y="18"/>
                    <a:pt x="44395" y="52"/>
                  </a:cubicBezTo>
                  <a:lnTo>
                    <a:pt x="91" y="44356"/>
                  </a:lnTo>
                  <a:cubicBezTo>
                    <a:pt x="0" y="44447"/>
                    <a:pt x="0" y="44562"/>
                    <a:pt x="91" y="44630"/>
                  </a:cubicBezTo>
                  <a:cubicBezTo>
                    <a:pt x="114" y="44676"/>
                    <a:pt x="160" y="44699"/>
                    <a:pt x="228" y="44699"/>
                  </a:cubicBezTo>
                  <a:cubicBezTo>
                    <a:pt x="274" y="44699"/>
                    <a:pt x="320" y="44676"/>
                    <a:pt x="342" y="44630"/>
                  </a:cubicBezTo>
                  <a:lnTo>
                    <a:pt x="44669" y="326"/>
                  </a:lnTo>
                  <a:cubicBezTo>
                    <a:pt x="44738" y="258"/>
                    <a:pt x="44738" y="121"/>
                    <a:pt x="44669" y="52"/>
                  </a:cubicBezTo>
                  <a:cubicBezTo>
                    <a:pt x="44635" y="18"/>
                    <a:pt x="44584" y="1"/>
                    <a:pt x="445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9"/>
            <p:cNvSpPr/>
            <p:nvPr/>
          </p:nvSpPr>
          <p:spPr>
            <a:xfrm>
              <a:off x="5870250" y="381100"/>
              <a:ext cx="1118475" cy="1117450"/>
            </a:xfrm>
            <a:custGeom>
              <a:avLst/>
              <a:gdLst/>
              <a:ahLst/>
              <a:cxnLst/>
              <a:rect l="l" t="t" r="r" b="b"/>
              <a:pathLst>
                <a:path w="44739" h="44698" extrusionOk="0">
                  <a:moveTo>
                    <a:pt x="44522" y="0"/>
                  </a:moveTo>
                  <a:cubicBezTo>
                    <a:pt x="44476" y="0"/>
                    <a:pt x="44430" y="17"/>
                    <a:pt x="44396" y="51"/>
                  </a:cubicBezTo>
                  <a:lnTo>
                    <a:pt x="69" y="44378"/>
                  </a:lnTo>
                  <a:cubicBezTo>
                    <a:pt x="1" y="44447"/>
                    <a:pt x="1" y="44561"/>
                    <a:pt x="69" y="44629"/>
                  </a:cubicBezTo>
                  <a:cubicBezTo>
                    <a:pt x="115" y="44675"/>
                    <a:pt x="161" y="44698"/>
                    <a:pt x="206" y="44698"/>
                  </a:cubicBezTo>
                  <a:cubicBezTo>
                    <a:pt x="252" y="44698"/>
                    <a:pt x="298" y="44675"/>
                    <a:pt x="343" y="44629"/>
                  </a:cubicBezTo>
                  <a:lnTo>
                    <a:pt x="44647" y="325"/>
                  </a:lnTo>
                  <a:cubicBezTo>
                    <a:pt x="44738" y="257"/>
                    <a:pt x="44738" y="120"/>
                    <a:pt x="44647" y="51"/>
                  </a:cubicBezTo>
                  <a:cubicBezTo>
                    <a:pt x="44613" y="17"/>
                    <a:pt x="44567" y="0"/>
                    <a:pt x="445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9"/>
            <p:cNvSpPr/>
            <p:nvPr/>
          </p:nvSpPr>
          <p:spPr>
            <a:xfrm>
              <a:off x="4775775" y="1974875"/>
              <a:ext cx="2300825" cy="706600"/>
            </a:xfrm>
            <a:custGeom>
              <a:avLst/>
              <a:gdLst/>
              <a:ahLst/>
              <a:cxnLst/>
              <a:rect l="l" t="t" r="r" b="b"/>
              <a:pathLst>
                <a:path w="92033" h="28264" extrusionOk="0">
                  <a:moveTo>
                    <a:pt x="206" y="0"/>
                  </a:moveTo>
                  <a:cubicBezTo>
                    <a:pt x="155" y="0"/>
                    <a:pt x="104" y="17"/>
                    <a:pt x="69" y="51"/>
                  </a:cubicBezTo>
                  <a:cubicBezTo>
                    <a:pt x="1" y="120"/>
                    <a:pt x="1" y="234"/>
                    <a:pt x="69" y="325"/>
                  </a:cubicBezTo>
                  <a:lnTo>
                    <a:pt x="28007" y="28263"/>
                  </a:lnTo>
                  <a:lnTo>
                    <a:pt x="91850" y="28263"/>
                  </a:lnTo>
                  <a:cubicBezTo>
                    <a:pt x="91941" y="28263"/>
                    <a:pt x="92032" y="28172"/>
                    <a:pt x="92032" y="28058"/>
                  </a:cubicBezTo>
                  <a:cubicBezTo>
                    <a:pt x="92032" y="27967"/>
                    <a:pt x="91941" y="27875"/>
                    <a:pt x="91850" y="27875"/>
                  </a:cubicBezTo>
                  <a:lnTo>
                    <a:pt x="28167" y="27875"/>
                  </a:lnTo>
                  <a:lnTo>
                    <a:pt x="343" y="51"/>
                  </a:lnTo>
                  <a:cubicBezTo>
                    <a:pt x="309" y="17"/>
                    <a:pt x="258" y="0"/>
                    <a:pt x="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9"/>
            <p:cNvSpPr/>
            <p:nvPr/>
          </p:nvSpPr>
          <p:spPr>
            <a:xfrm>
              <a:off x="3518100" y="2023500"/>
              <a:ext cx="149550" cy="93050"/>
            </a:xfrm>
            <a:custGeom>
              <a:avLst/>
              <a:gdLst/>
              <a:ahLst/>
              <a:cxnLst/>
              <a:rect l="l" t="t" r="r" b="b"/>
              <a:pathLst>
                <a:path w="5982" h="3722" extrusionOk="0">
                  <a:moveTo>
                    <a:pt x="1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9"/>
            <p:cNvSpPr/>
            <p:nvPr/>
          </p:nvSpPr>
          <p:spPr>
            <a:xfrm>
              <a:off x="36305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9"/>
            <p:cNvSpPr/>
            <p:nvPr/>
          </p:nvSpPr>
          <p:spPr>
            <a:xfrm>
              <a:off x="37423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9"/>
            <p:cNvSpPr/>
            <p:nvPr/>
          </p:nvSpPr>
          <p:spPr>
            <a:xfrm>
              <a:off x="38547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9"/>
            <p:cNvSpPr/>
            <p:nvPr/>
          </p:nvSpPr>
          <p:spPr>
            <a:xfrm>
              <a:off x="39666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9"/>
            <p:cNvSpPr/>
            <p:nvPr/>
          </p:nvSpPr>
          <p:spPr>
            <a:xfrm>
              <a:off x="40784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19"/>
            <p:cNvSpPr/>
            <p:nvPr/>
          </p:nvSpPr>
          <p:spPr>
            <a:xfrm>
              <a:off x="41908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19"/>
            <p:cNvSpPr/>
            <p:nvPr/>
          </p:nvSpPr>
          <p:spPr>
            <a:xfrm>
              <a:off x="430272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19"/>
            <p:cNvSpPr/>
            <p:nvPr/>
          </p:nvSpPr>
          <p:spPr>
            <a:xfrm>
              <a:off x="27180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19"/>
            <p:cNvSpPr/>
            <p:nvPr/>
          </p:nvSpPr>
          <p:spPr>
            <a:xfrm>
              <a:off x="29258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0" y="6916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19"/>
            <p:cNvSpPr/>
            <p:nvPr/>
          </p:nvSpPr>
          <p:spPr>
            <a:xfrm>
              <a:off x="3133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19"/>
            <p:cNvSpPr/>
            <p:nvPr/>
          </p:nvSpPr>
          <p:spPr>
            <a:xfrm>
              <a:off x="33417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43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19"/>
            <p:cNvSpPr/>
            <p:nvPr/>
          </p:nvSpPr>
          <p:spPr>
            <a:xfrm>
              <a:off x="3549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19"/>
            <p:cNvSpPr/>
            <p:nvPr/>
          </p:nvSpPr>
          <p:spPr>
            <a:xfrm>
              <a:off x="37572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19"/>
            <p:cNvSpPr/>
            <p:nvPr/>
          </p:nvSpPr>
          <p:spPr>
            <a:xfrm>
              <a:off x="61139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19"/>
            <p:cNvSpPr/>
            <p:nvPr/>
          </p:nvSpPr>
          <p:spPr>
            <a:xfrm>
              <a:off x="5906200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19"/>
            <p:cNvSpPr/>
            <p:nvPr/>
          </p:nvSpPr>
          <p:spPr>
            <a:xfrm>
              <a:off x="5698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43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19"/>
            <p:cNvSpPr/>
            <p:nvPr/>
          </p:nvSpPr>
          <p:spPr>
            <a:xfrm>
              <a:off x="54902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19"/>
            <p:cNvSpPr/>
            <p:nvPr/>
          </p:nvSpPr>
          <p:spPr>
            <a:xfrm>
              <a:off x="5282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19"/>
            <p:cNvSpPr/>
            <p:nvPr/>
          </p:nvSpPr>
          <p:spPr>
            <a:xfrm>
              <a:off x="5074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19"/>
            <p:cNvSpPr/>
            <p:nvPr/>
          </p:nvSpPr>
          <p:spPr>
            <a:xfrm>
              <a:off x="4867075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43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19"/>
            <p:cNvSpPr/>
            <p:nvPr/>
          </p:nvSpPr>
          <p:spPr>
            <a:xfrm>
              <a:off x="4658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29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19"/>
            <p:cNvSpPr/>
            <p:nvPr/>
          </p:nvSpPr>
          <p:spPr>
            <a:xfrm>
              <a:off x="48534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19"/>
            <p:cNvSpPr/>
            <p:nvPr/>
          </p:nvSpPr>
          <p:spPr>
            <a:xfrm>
              <a:off x="49407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19"/>
            <p:cNvSpPr/>
            <p:nvPr/>
          </p:nvSpPr>
          <p:spPr>
            <a:xfrm>
              <a:off x="50280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19"/>
            <p:cNvSpPr/>
            <p:nvPr/>
          </p:nvSpPr>
          <p:spPr>
            <a:xfrm>
              <a:off x="51153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19"/>
            <p:cNvSpPr/>
            <p:nvPr/>
          </p:nvSpPr>
          <p:spPr>
            <a:xfrm>
              <a:off x="52026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19"/>
            <p:cNvSpPr/>
            <p:nvPr/>
          </p:nvSpPr>
          <p:spPr>
            <a:xfrm>
              <a:off x="52899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19"/>
            <p:cNvSpPr/>
            <p:nvPr/>
          </p:nvSpPr>
          <p:spPr>
            <a:xfrm>
              <a:off x="53772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19"/>
            <p:cNvSpPr/>
            <p:nvPr/>
          </p:nvSpPr>
          <p:spPr>
            <a:xfrm>
              <a:off x="54651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19"/>
            <p:cNvSpPr/>
            <p:nvPr/>
          </p:nvSpPr>
          <p:spPr>
            <a:xfrm>
              <a:off x="5552425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19"/>
            <p:cNvSpPr/>
            <p:nvPr/>
          </p:nvSpPr>
          <p:spPr>
            <a:xfrm>
              <a:off x="56397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19"/>
            <p:cNvSpPr/>
            <p:nvPr/>
          </p:nvSpPr>
          <p:spPr>
            <a:xfrm>
              <a:off x="57270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9" name="Google Shape;1689;p19"/>
          <p:cNvGrpSpPr/>
          <p:nvPr/>
        </p:nvGrpSpPr>
        <p:grpSpPr>
          <a:xfrm>
            <a:off x="7222182" y="4568872"/>
            <a:ext cx="881035" cy="290677"/>
            <a:chOff x="7222182" y="4568872"/>
            <a:chExt cx="881035" cy="290677"/>
          </a:xfrm>
        </p:grpSpPr>
        <p:sp>
          <p:nvSpPr>
            <p:cNvPr id="1690" name="Google Shape;1690;p19"/>
            <p:cNvSpPr/>
            <p:nvPr/>
          </p:nvSpPr>
          <p:spPr>
            <a:xfrm>
              <a:off x="7222182" y="4568872"/>
              <a:ext cx="148483" cy="290677"/>
            </a:xfrm>
            <a:custGeom>
              <a:avLst/>
              <a:gdLst/>
              <a:ahLst/>
              <a:cxnLst/>
              <a:rect l="l" t="t" r="r" b="b"/>
              <a:pathLst>
                <a:path w="1204" h="2357" fill="none" extrusionOk="0">
                  <a:moveTo>
                    <a:pt x="0" y="0"/>
                  </a:moveTo>
                  <a:lnTo>
                    <a:pt x="1203" y="1178"/>
                  </a:lnTo>
                  <a:lnTo>
                    <a:pt x="0" y="2356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19"/>
            <p:cNvSpPr/>
            <p:nvPr/>
          </p:nvSpPr>
          <p:spPr>
            <a:xfrm>
              <a:off x="7370543" y="4568872"/>
              <a:ext cx="145400" cy="290677"/>
            </a:xfrm>
            <a:custGeom>
              <a:avLst/>
              <a:gdLst/>
              <a:ahLst/>
              <a:cxnLst/>
              <a:rect l="l" t="t" r="r" b="b"/>
              <a:pathLst>
                <a:path w="1179" h="2357" fill="none" extrusionOk="0">
                  <a:moveTo>
                    <a:pt x="0" y="0"/>
                  </a:moveTo>
                  <a:lnTo>
                    <a:pt x="1178" y="1178"/>
                  </a:lnTo>
                  <a:lnTo>
                    <a:pt x="0" y="2356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19"/>
            <p:cNvSpPr/>
            <p:nvPr/>
          </p:nvSpPr>
          <p:spPr>
            <a:xfrm>
              <a:off x="7515820" y="4568872"/>
              <a:ext cx="148483" cy="290677"/>
            </a:xfrm>
            <a:custGeom>
              <a:avLst/>
              <a:gdLst/>
              <a:ahLst/>
              <a:cxnLst/>
              <a:rect l="l" t="t" r="r" b="b"/>
              <a:pathLst>
                <a:path w="1204" h="2357" fill="none" extrusionOk="0">
                  <a:moveTo>
                    <a:pt x="0" y="0"/>
                  </a:moveTo>
                  <a:lnTo>
                    <a:pt x="1203" y="1178"/>
                  </a:lnTo>
                  <a:lnTo>
                    <a:pt x="0" y="2356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19"/>
            <p:cNvSpPr/>
            <p:nvPr/>
          </p:nvSpPr>
          <p:spPr>
            <a:xfrm>
              <a:off x="7664180" y="4568872"/>
              <a:ext cx="145400" cy="290677"/>
            </a:xfrm>
            <a:custGeom>
              <a:avLst/>
              <a:gdLst/>
              <a:ahLst/>
              <a:cxnLst/>
              <a:rect l="l" t="t" r="r" b="b"/>
              <a:pathLst>
                <a:path w="1179" h="2357" fill="none" extrusionOk="0">
                  <a:moveTo>
                    <a:pt x="0" y="0"/>
                  </a:moveTo>
                  <a:lnTo>
                    <a:pt x="1178" y="1178"/>
                  </a:lnTo>
                  <a:lnTo>
                    <a:pt x="0" y="2356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19"/>
            <p:cNvSpPr/>
            <p:nvPr/>
          </p:nvSpPr>
          <p:spPr>
            <a:xfrm>
              <a:off x="7809457" y="4568872"/>
              <a:ext cx="148483" cy="290677"/>
            </a:xfrm>
            <a:custGeom>
              <a:avLst/>
              <a:gdLst/>
              <a:ahLst/>
              <a:cxnLst/>
              <a:rect l="l" t="t" r="r" b="b"/>
              <a:pathLst>
                <a:path w="1204" h="2357" fill="none" extrusionOk="0">
                  <a:moveTo>
                    <a:pt x="0" y="0"/>
                  </a:moveTo>
                  <a:lnTo>
                    <a:pt x="1203" y="1178"/>
                  </a:lnTo>
                  <a:lnTo>
                    <a:pt x="0" y="2356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19"/>
            <p:cNvSpPr/>
            <p:nvPr/>
          </p:nvSpPr>
          <p:spPr>
            <a:xfrm>
              <a:off x="7957817" y="4568872"/>
              <a:ext cx="145400" cy="290677"/>
            </a:xfrm>
            <a:custGeom>
              <a:avLst/>
              <a:gdLst/>
              <a:ahLst/>
              <a:cxnLst/>
              <a:rect l="l" t="t" r="r" b="b"/>
              <a:pathLst>
                <a:path w="1179" h="2357" fill="none" extrusionOk="0">
                  <a:moveTo>
                    <a:pt x="0" y="0"/>
                  </a:moveTo>
                  <a:lnTo>
                    <a:pt x="1178" y="1178"/>
                  </a:lnTo>
                  <a:lnTo>
                    <a:pt x="0" y="2356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6" name="Google Shape;1696;p19"/>
          <p:cNvSpPr txBox="1">
            <a:spLocks noGrp="1"/>
          </p:cNvSpPr>
          <p:nvPr>
            <p:ph type="title"/>
          </p:nvPr>
        </p:nvSpPr>
        <p:spPr>
          <a:xfrm>
            <a:off x="720000" y="461875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97" name="Google Shape;1697;p19"/>
          <p:cNvSpPr txBox="1">
            <a:spLocks noGrp="1"/>
          </p:cNvSpPr>
          <p:nvPr>
            <p:ph type="subTitle" idx="1"/>
          </p:nvPr>
        </p:nvSpPr>
        <p:spPr>
          <a:xfrm>
            <a:off x="720001" y="2142418"/>
            <a:ext cx="21663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98" name="Google Shape;1698;p19"/>
          <p:cNvSpPr txBox="1">
            <a:spLocks noGrp="1"/>
          </p:cNvSpPr>
          <p:nvPr>
            <p:ph type="title" idx="2"/>
          </p:nvPr>
        </p:nvSpPr>
        <p:spPr>
          <a:xfrm>
            <a:off x="720009" y="1748275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99" name="Google Shape;1699;p19"/>
          <p:cNvSpPr txBox="1">
            <a:spLocks noGrp="1"/>
          </p:cNvSpPr>
          <p:nvPr>
            <p:ph type="subTitle" idx="3"/>
          </p:nvPr>
        </p:nvSpPr>
        <p:spPr>
          <a:xfrm>
            <a:off x="720001" y="3680298"/>
            <a:ext cx="21663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0" name="Google Shape;1700;p19"/>
          <p:cNvSpPr txBox="1">
            <a:spLocks noGrp="1"/>
          </p:cNvSpPr>
          <p:nvPr>
            <p:ph type="title" idx="4"/>
          </p:nvPr>
        </p:nvSpPr>
        <p:spPr>
          <a:xfrm>
            <a:off x="720009" y="3286155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1" name="Google Shape;1701;p19"/>
          <p:cNvSpPr txBox="1">
            <a:spLocks noGrp="1"/>
          </p:cNvSpPr>
          <p:nvPr>
            <p:ph type="subTitle" idx="5"/>
          </p:nvPr>
        </p:nvSpPr>
        <p:spPr>
          <a:xfrm>
            <a:off x="3488851" y="2142418"/>
            <a:ext cx="21663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2" name="Google Shape;1702;p19"/>
          <p:cNvSpPr txBox="1">
            <a:spLocks noGrp="1"/>
          </p:cNvSpPr>
          <p:nvPr>
            <p:ph type="title" idx="6"/>
          </p:nvPr>
        </p:nvSpPr>
        <p:spPr>
          <a:xfrm>
            <a:off x="3488859" y="1748275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3" name="Google Shape;1703;p19"/>
          <p:cNvSpPr txBox="1">
            <a:spLocks noGrp="1"/>
          </p:cNvSpPr>
          <p:nvPr>
            <p:ph type="subTitle" idx="7"/>
          </p:nvPr>
        </p:nvSpPr>
        <p:spPr>
          <a:xfrm>
            <a:off x="3488851" y="3680298"/>
            <a:ext cx="21663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4" name="Google Shape;1704;p19"/>
          <p:cNvSpPr txBox="1">
            <a:spLocks noGrp="1"/>
          </p:cNvSpPr>
          <p:nvPr>
            <p:ph type="title" idx="8"/>
          </p:nvPr>
        </p:nvSpPr>
        <p:spPr>
          <a:xfrm>
            <a:off x="3488859" y="3286155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5" name="Google Shape;1705;p19"/>
          <p:cNvSpPr txBox="1">
            <a:spLocks noGrp="1"/>
          </p:cNvSpPr>
          <p:nvPr>
            <p:ph type="subTitle" idx="9"/>
          </p:nvPr>
        </p:nvSpPr>
        <p:spPr>
          <a:xfrm>
            <a:off x="6257701" y="2142418"/>
            <a:ext cx="21663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6" name="Google Shape;1706;p19"/>
          <p:cNvSpPr txBox="1">
            <a:spLocks noGrp="1"/>
          </p:cNvSpPr>
          <p:nvPr>
            <p:ph type="title" idx="13"/>
          </p:nvPr>
        </p:nvSpPr>
        <p:spPr>
          <a:xfrm>
            <a:off x="6257709" y="1748275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07" name="Google Shape;1707;p19"/>
          <p:cNvSpPr txBox="1">
            <a:spLocks noGrp="1"/>
          </p:cNvSpPr>
          <p:nvPr>
            <p:ph type="subTitle" idx="14"/>
          </p:nvPr>
        </p:nvSpPr>
        <p:spPr>
          <a:xfrm>
            <a:off x="6257701" y="3680298"/>
            <a:ext cx="21663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8" name="Google Shape;1708;p19"/>
          <p:cNvSpPr txBox="1">
            <a:spLocks noGrp="1"/>
          </p:cNvSpPr>
          <p:nvPr>
            <p:ph type="title" idx="15"/>
          </p:nvPr>
        </p:nvSpPr>
        <p:spPr>
          <a:xfrm>
            <a:off x="6257709" y="3286155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7" name="Google Shape;1287;p15"/>
          <p:cNvGrpSpPr/>
          <p:nvPr/>
        </p:nvGrpSpPr>
        <p:grpSpPr>
          <a:xfrm>
            <a:off x="2019110" y="-2483486"/>
            <a:ext cx="7884219" cy="3433770"/>
            <a:chOff x="24125" y="294775"/>
            <a:chExt cx="7767703" cy="3383025"/>
          </a:xfrm>
        </p:grpSpPr>
        <p:sp>
          <p:nvSpPr>
            <p:cNvPr id="1288" name="Google Shape;1288;p15"/>
            <p:cNvSpPr/>
            <p:nvPr/>
          </p:nvSpPr>
          <p:spPr>
            <a:xfrm>
              <a:off x="1686375" y="607200"/>
              <a:ext cx="142125" cy="129550"/>
            </a:xfrm>
            <a:custGeom>
              <a:avLst/>
              <a:gdLst/>
              <a:ahLst/>
              <a:cxnLst/>
              <a:rect l="l" t="t" r="r" b="b"/>
              <a:pathLst>
                <a:path w="5685" h="5182" extrusionOk="0">
                  <a:moveTo>
                    <a:pt x="2834" y="1"/>
                  </a:moveTo>
                  <a:cubicBezTo>
                    <a:pt x="2169" y="1"/>
                    <a:pt x="1507" y="252"/>
                    <a:pt x="1005" y="754"/>
                  </a:cubicBezTo>
                  <a:cubicBezTo>
                    <a:pt x="1" y="1781"/>
                    <a:pt x="1" y="3402"/>
                    <a:pt x="1005" y="4429"/>
                  </a:cubicBezTo>
                  <a:cubicBezTo>
                    <a:pt x="1507" y="4931"/>
                    <a:pt x="2169" y="5182"/>
                    <a:pt x="2834" y="5182"/>
                  </a:cubicBezTo>
                  <a:cubicBezTo>
                    <a:pt x="3499" y="5182"/>
                    <a:pt x="4166" y="4931"/>
                    <a:pt x="4680" y="4429"/>
                  </a:cubicBezTo>
                  <a:cubicBezTo>
                    <a:pt x="5684" y="3402"/>
                    <a:pt x="5684" y="1781"/>
                    <a:pt x="4680" y="754"/>
                  </a:cubicBezTo>
                  <a:cubicBezTo>
                    <a:pt x="4166" y="252"/>
                    <a:pt x="3499" y="1"/>
                    <a:pt x="28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15"/>
            <p:cNvSpPr/>
            <p:nvPr/>
          </p:nvSpPr>
          <p:spPr>
            <a:xfrm>
              <a:off x="66098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15"/>
            <p:cNvSpPr/>
            <p:nvPr/>
          </p:nvSpPr>
          <p:spPr>
            <a:xfrm>
              <a:off x="67216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15"/>
            <p:cNvSpPr/>
            <p:nvPr/>
          </p:nvSpPr>
          <p:spPr>
            <a:xfrm>
              <a:off x="68340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15"/>
            <p:cNvSpPr/>
            <p:nvPr/>
          </p:nvSpPr>
          <p:spPr>
            <a:xfrm>
              <a:off x="6945900" y="3191600"/>
              <a:ext cx="148950" cy="93025"/>
            </a:xfrm>
            <a:custGeom>
              <a:avLst/>
              <a:gdLst/>
              <a:ahLst/>
              <a:cxnLst/>
              <a:rect l="l" t="t" r="r" b="b"/>
              <a:pathLst>
                <a:path w="5958" h="3721" extrusionOk="0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15"/>
            <p:cNvSpPr/>
            <p:nvPr/>
          </p:nvSpPr>
          <p:spPr>
            <a:xfrm>
              <a:off x="705775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0" y="0"/>
                  </a:moveTo>
                  <a:lnTo>
                    <a:pt x="3607" y="3721"/>
                  </a:lnTo>
                  <a:lnTo>
                    <a:pt x="5980" y="3721"/>
                  </a:lnTo>
                  <a:lnTo>
                    <a:pt x="239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15"/>
            <p:cNvSpPr/>
            <p:nvPr/>
          </p:nvSpPr>
          <p:spPr>
            <a:xfrm>
              <a:off x="7170150" y="3191600"/>
              <a:ext cx="148975" cy="93025"/>
            </a:xfrm>
            <a:custGeom>
              <a:avLst/>
              <a:gdLst/>
              <a:ahLst/>
              <a:cxnLst/>
              <a:rect l="l" t="t" r="r" b="b"/>
              <a:pathLst>
                <a:path w="5959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15"/>
            <p:cNvSpPr/>
            <p:nvPr/>
          </p:nvSpPr>
          <p:spPr>
            <a:xfrm>
              <a:off x="7282000" y="3191600"/>
              <a:ext cx="149525" cy="93025"/>
            </a:xfrm>
            <a:custGeom>
              <a:avLst/>
              <a:gdLst/>
              <a:ahLst/>
              <a:cxnLst/>
              <a:rect l="l" t="t" r="r" b="b"/>
              <a:pathLst>
                <a:path w="5981" h="3721" extrusionOk="0">
                  <a:moveTo>
                    <a:pt x="1" y="0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15"/>
            <p:cNvSpPr/>
            <p:nvPr/>
          </p:nvSpPr>
          <p:spPr>
            <a:xfrm>
              <a:off x="2406525" y="1218350"/>
              <a:ext cx="5385303" cy="1110475"/>
            </a:xfrm>
            <a:custGeom>
              <a:avLst/>
              <a:gdLst/>
              <a:ahLst/>
              <a:cxnLst/>
              <a:rect l="l" t="t" r="r" b="b"/>
              <a:pathLst>
                <a:path w="206136" h="44419" extrusionOk="0">
                  <a:moveTo>
                    <a:pt x="183" y="0"/>
                  </a:moveTo>
                  <a:cubicBezTo>
                    <a:pt x="91" y="0"/>
                    <a:pt x="0" y="92"/>
                    <a:pt x="0" y="206"/>
                  </a:cubicBezTo>
                  <a:cubicBezTo>
                    <a:pt x="0" y="297"/>
                    <a:pt x="91" y="388"/>
                    <a:pt x="183" y="388"/>
                  </a:cubicBezTo>
                  <a:lnTo>
                    <a:pt x="31887" y="388"/>
                  </a:lnTo>
                  <a:lnTo>
                    <a:pt x="54507" y="23031"/>
                  </a:lnTo>
                  <a:lnTo>
                    <a:pt x="101870" y="23031"/>
                  </a:lnTo>
                  <a:lnTo>
                    <a:pt x="123257" y="44418"/>
                  </a:lnTo>
                  <a:lnTo>
                    <a:pt x="205930" y="44418"/>
                  </a:lnTo>
                  <a:cubicBezTo>
                    <a:pt x="206044" y="44418"/>
                    <a:pt x="206136" y="44327"/>
                    <a:pt x="206136" y="44213"/>
                  </a:cubicBezTo>
                  <a:cubicBezTo>
                    <a:pt x="206136" y="44122"/>
                    <a:pt x="206044" y="44030"/>
                    <a:pt x="205930" y="44030"/>
                  </a:cubicBezTo>
                  <a:lnTo>
                    <a:pt x="123417" y="44030"/>
                  </a:lnTo>
                  <a:lnTo>
                    <a:pt x="102029" y="22643"/>
                  </a:lnTo>
                  <a:lnTo>
                    <a:pt x="54667" y="22643"/>
                  </a:lnTo>
                  <a:lnTo>
                    <a:pt x="32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15"/>
            <p:cNvSpPr/>
            <p:nvPr/>
          </p:nvSpPr>
          <p:spPr>
            <a:xfrm>
              <a:off x="987925" y="355975"/>
              <a:ext cx="6210225" cy="1468400"/>
            </a:xfrm>
            <a:custGeom>
              <a:avLst/>
              <a:gdLst/>
              <a:ahLst/>
              <a:cxnLst/>
              <a:rect l="l" t="t" r="r" b="b"/>
              <a:pathLst>
                <a:path w="248409" h="58736" extrusionOk="0">
                  <a:moveTo>
                    <a:pt x="248203" y="1"/>
                  </a:moveTo>
                  <a:cubicBezTo>
                    <a:pt x="248151" y="1"/>
                    <a:pt x="248100" y="18"/>
                    <a:pt x="248066" y="52"/>
                  </a:cubicBezTo>
                  <a:lnTo>
                    <a:pt x="196663" y="51455"/>
                  </a:lnTo>
                  <a:lnTo>
                    <a:pt x="175778" y="51455"/>
                  </a:lnTo>
                  <a:lnTo>
                    <a:pt x="155760" y="31460"/>
                  </a:lnTo>
                  <a:lnTo>
                    <a:pt x="121112" y="31460"/>
                  </a:lnTo>
                  <a:lnTo>
                    <a:pt x="94200" y="58371"/>
                  </a:lnTo>
                  <a:lnTo>
                    <a:pt x="183" y="58371"/>
                  </a:lnTo>
                  <a:cubicBezTo>
                    <a:pt x="92" y="58371"/>
                    <a:pt x="0" y="58439"/>
                    <a:pt x="0" y="58553"/>
                  </a:cubicBezTo>
                  <a:cubicBezTo>
                    <a:pt x="0" y="58645"/>
                    <a:pt x="92" y="58736"/>
                    <a:pt x="183" y="58736"/>
                  </a:cubicBezTo>
                  <a:lnTo>
                    <a:pt x="94360" y="58736"/>
                  </a:lnTo>
                  <a:lnTo>
                    <a:pt x="121248" y="31848"/>
                  </a:lnTo>
                  <a:lnTo>
                    <a:pt x="155623" y="31848"/>
                  </a:lnTo>
                  <a:lnTo>
                    <a:pt x="175618" y="51843"/>
                  </a:lnTo>
                  <a:lnTo>
                    <a:pt x="196823" y="51843"/>
                  </a:lnTo>
                  <a:lnTo>
                    <a:pt x="248340" y="326"/>
                  </a:lnTo>
                  <a:cubicBezTo>
                    <a:pt x="248408" y="235"/>
                    <a:pt x="248408" y="121"/>
                    <a:pt x="248340" y="52"/>
                  </a:cubicBezTo>
                  <a:cubicBezTo>
                    <a:pt x="248306" y="18"/>
                    <a:pt x="248254" y="1"/>
                    <a:pt x="2482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5"/>
            <p:cNvSpPr/>
            <p:nvPr/>
          </p:nvSpPr>
          <p:spPr>
            <a:xfrm>
              <a:off x="1265250" y="1389550"/>
              <a:ext cx="6299250" cy="1955000"/>
            </a:xfrm>
            <a:custGeom>
              <a:avLst/>
              <a:gdLst/>
              <a:ahLst/>
              <a:cxnLst/>
              <a:rect l="l" t="t" r="r" b="b"/>
              <a:pathLst>
                <a:path w="251970" h="78200" extrusionOk="0">
                  <a:moveTo>
                    <a:pt x="389" y="0"/>
                  </a:moveTo>
                  <a:cubicBezTo>
                    <a:pt x="160" y="0"/>
                    <a:pt x="1" y="183"/>
                    <a:pt x="1" y="388"/>
                  </a:cubicBezTo>
                  <a:cubicBezTo>
                    <a:pt x="1" y="593"/>
                    <a:pt x="160" y="776"/>
                    <a:pt x="389" y="776"/>
                  </a:cubicBezTo>
                  <a:lnTo>
                    <a:pt x="66217" y="776"/>
                  </a:lnTo>
                  <a:lnTo>
                    <a:pt x="89179" y="23738"/>
                  </a:lnTo>
                  <a:lnTo>
                    <a:pt x="125197" y="23738"/>
                  </a:lnTo>
                  <a:lnTo>
                    <a:pt x="179659" y="78199"/>
                  </a:lnTo>
                  <a:lnTo>
                    <a:pt x="251581" y="78199"/>
                  </a:lnTo>
                  <a:cubicBezTo>
                    <a:pt x="251787" y="78199"/>
                    <a:pt x="251969" y="78040"/>
                    <a:pt x="251969" y="77834"/>
                  </a:cubicBezTo>
                  <a:cubicBezTo>
                    <a:pt x="251969" y="77606"/>
                    <a:pt x="251787" y="77446"/>
                    <a:pt x="251581" y="77446"/>
                  </a:cubicBezTo>
                  <a:lnTo>
                    <a:pt x="179978" y="77446"/>
                  </a:lnTo>
                  <a:lnTo>
                    <a:pt x="125517" y="22962"/>
                  </a:lnTo>
                  <a:lnTo>
                    <a:pt x="89499" y="22962"/>
                  </a:lnTo>
                  <a:lnTo>
                    <a:pt x="66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15"/>
            <p:cNvSpPr/>
            <p:nvPr/>
          </p:nvSpPr>
          <p:spPr>
            <a:xfrm>
              <a:off x="1631600" y="1974425"/>
              <a:ext cx="6160000" cy="1095650"/>
            </a:xfrm>
            <a:custGeom>
              <a:avLst/>
              <a:gdLst/>
              <a:ahLst/>
              <a:cxnLst/>
              <a:rect l="l" t="t" r="r" b="b"/>
              <a:pathLst>
                <a:path w="246400" h="43826" extrusionOk="0">
                  <a:moveTo>
                    <a:pt x="183" y="1"/>
                  </a:moveTo>
                  <a:cubicBezTo>
                    <a:pt x="69" y="1"/>
                    <a:pt x="0" y="92"/>
                    <a:pt x="0" y="206"/>
                  </a:cubicBezTo>
                  <a:cubicBezTo>
                    <a:pt x="0" y="298"/>
                    <a:pt x="69" y="389"/>
                    <a:pt x="183" y="389"/>
                  </a:cubicBezTo>
                  <a:lnTo>
                    <a:pt x="61286" y="389"/>
                  </a:lnTo>
                  <a:lnTo>
                    <a:pt x="104723" y="43825"/>
                  </a:lnTo>
                  <a:lnTo>
                    <a:pt x="165210" y="43825"/>
                  </a:lnTo>
                  <a:lnTo>
                    <a:pt x="207414" y="1599"/>
                  </a:lnTo>
                  <a:lnTo>
                    <a:pt x="246217" y="1599"/>
                  </a:lnTo>
                  <a:cubicBezTo>
                    <a:pt x="246308" y="1599"/>
                    <a:pt x="246400" y="1507"/>
                    <a:pt x="246400" y="1416"/>
                  </a:cubicBezTo>
                  <a:cubicBezTo>
                    <a:pt x="246400" y="1302"/>
                    <a:pt x="246308" y="1233"/>
                    <a:pt x="246217" y="1233"/>
                  </a:cubicBezTo>
                  <a:lnTo>
                    <a:pt x="207254" y="1233"/>
                  </a:lnTo>
                  <a:lnTo>
                    <a:pt x="165050" y="43437"/>
                  </a:lnTo>
                  <a:lnTo>
                    <a:pt x="104883" y="43437"/>
                  </a:lnTo>
                  <a:lnTo>
                    <a:pt x="614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15"/>
            <p:cNvSpPr/>
            <p:nvPr/>
          </p:nvSpPr>
          <p:spPr>
            <a:xfrm>
              <a:off x="1978550" y="331575"/>
              <a:ext cx="4691750" cy="1289675"/>
            </a:xfrm>
            <a:custGeom>
              <a:avLst/>
              <a:gdLst/>
              <a:ahLst/>
              <a:cxnLst/>
              <a:rect l="l" t="t" r="r" b="b"/>
              <a:pathLst>
                <a:path w="187670" h="51587" extrusionOk="0">
                  <a:moveTo>
                    <a:pt x="187453" y="1"/>
                  </a:moveTo>
                  <a:cubicBezTo>
                    <a:pt x="187407" y="1"/>
                    <a:pt x="187362" y="24"/>
                    <a:pt x="187327" y="69"/>
                  </a:cubicBezTo>
                  <a:lnTo>
                    <a:pt x="143594" y="43780"/>
                  </a:lnTo>
                  <a:lnTo>
                    <a:pt x="103992" y="43780"/>
                  </a:lnTo>
                  <a:lnTo>
                    <a:pt x="87444" y="27232"/>
                  </a:lnTo>
                  <a:lnTo>
                    <a:pt x="46838" y="27232"/>
                  </a:lnTo>
                  <a:lnTo>
                    <a:pt x="22871" y="51198"/>
                  </a:lnTo>
                  <a:lnTo>
                    <a:pt x="183" y="51198"/>
                  </a:lnTo>
                  <a:cubicBezTo>
                    <a:pt x="91" y="51198"/>
                    <a:pt x="0" y="51289"/>
                    <a:pt x="0" y="51403"/>
                  </a:cubicBezTo>
                  <a:cubicBezTo>
                    <a:pt x="0" y="51495"/>
                    <a:pt x="91" y="51586"/>
                    <a:pt x="183" y="51586"/>
                  </a:cubicBezTo>
                  <a:lnTo>
                    <a:pt x="23031" y="51586"/>
                  </a:lnTo>
                  <a:lnTo>
                    <a:pt x="46997" y="27620"/>
                  </a:lnTo>
                  <a:lnTo>
                    <a:pt x="87284" y="27620"/>
                  </a:lnTo>
                  <a:lnTo>
                    <a:pt x="103833" y="44168"/>
                  </a:lnTo>
                  <a:lnTo>
                    <a:pt x="143754" y="44168"/>
                  </a:lnTo>
                  <a:lnTo>
                    <a:pt x="187579" y="321"/>
                  </a:lnTo>
                  <a:cubicBezTo>
                    <a:pt x="187670" y="252"/>
                    <a:pt x="187670" y="138"/>
                    <a:pt x="187579" y="69"/>
                  </a:cubicBezTo>
                  <a:cubicBezTo>
                    <a:pt x="187544" y="24"/>
                    <a:pt x="187499" y="1"/>
                    <a:pt x="1874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15"/>
            <p:cNvSpPr/>
            <p:nvPr/>
          </p:nvSpPr>
          <p:spPr>
            <a:xfrm>
              <a:off x="937150" y="2104550"/>
              <a:ext cx="6622775" cy="1510475"/>
            </a:xfrm>
            <a:custGeom>
              <a:avLst/>
              <a:gdLst/>
              <a:ahLst/>
              <a:cxnLst/>
              <a:rect l="l" t="t" r="r" b="b"/>
              <a:pathLst>
                <a:path w="264911" h="60419" extrusionOk="0">
                  <a:moveTo>
                    <a:pt x="183" y="0"/>
                  </a:moveTo>
                  <a:cubicBezTo>
                    <a:pt x="91" y="0"/>
                    <a:pt x="0" y="69"/>
                    <a:pt x="0" y="183"/>
                  </a:cubicBezTo>
                  <a:cubicBezTo>
                    <a:pt x="0" y="297"/>
                    <a:pt x="91" y="365"/>
                    <a:pt x="183" y="365"/>
                  </a:cubicBezTo>
                  <a:lnTo>
                    <a:pt x="57177" y="365"/>
                  </a:lnTo>
                  <a:lnTo>
                    <a:pt x="70941" y="14129"/>
                  </a:lnTo>
                  <a:lnTo>
                    <a:pt x="129214" y="14129"/>
                  </a:lnTo>
                  <a:lnTo>
                    <a:pt x="175504" y="60419"/>
                  </a:lnTo>
                  <a:lnTo>
                    <a:pt x="203419" y="60419"/>
                  </a:lnTo>
                  <a:lnTo>
                    <a:pt x="232316" y="31499"/>
                  </a:lnTo>
                  <a:lnTo>
                    <a:pt x="264705" y="31499"/>
                  </a:lnTo>
                  <a:cubicBezTo>
                    <a:pt x="264819" y="31499"/>
                    <a:pt x="264911" y="31430"/>
                    <a:pt x="264911" y="31316"/>
                  </a:cubicBezTo>
                  <a:cubicBezTo>
                    <a:pt x="264911" y="31225"/>
                    <a:pt x="264819" y="31134"/>
                    <a:pt x="264705" y="31134"/>
                  </a:cubicBezTo>
                  <a:lnTo>
                    <a:pt x="232156" y="31134"/>
                  </a:lnTo>
                  <a:lnTo>
                    <a:pt x="203259" y="60031"/>
                  </a:lnTo>
                  <a:lnTo>
                    <a:pt x="175664" y="60031"/>
                  </a:lnTo>
                  <a:lnTo>
                    <a:pt x="129374" y="13764"/>
                  </a:lnTo>
                  <a:lnTo>
                    <a:pt x="71101" y="13764"/>
                  </a:lnTo>
                  <a:lnTo>
                    <a:pt x="57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15"/>
            <p:cNvSpPr/>
            <p:nvPr/>
          </p:nvSpPr>
          <p:spPr>
            <a:xfrm>
              <a:off x="1664700" y="294775"/>
              <a:ext cx="3135650" cy="766675"/>
            </a:xfrm>
            <a:custGeom>
              <a:avLst/>
              <a:gdLst/>
              <a:ahLst/>
              <a:cxnLst/>
              <a:rect l="l" t="t" r="r" b="b"/>
              <a:pathLst>
                <a:path w="125426" h="30667" extrusionOk="0">
                  <a:moveTo>
                    <a:pt x="125014" y="1"/>
                  </a:moveTo>
                  <a:cubicBezTo>
                    <a:pt x="124917" y="1"/>
                    <a:pt x="124820" y="35"/>
                    <a:pt x="124741" y="103"/>
                  </a:cubicBezTo>
                  <a:lnTo>
                    <a:pt x="111936" y="12931"/>
                  </a:lnTo>
                  <a:lnTo>
                    <a:pt x="47020" y="12931"/>
                  </a:lnTo>
                  <a:lnTo>
                    <a:pt x="30016" y="29913"/>
                  </a:lnTo>
                  <a:lnTo>
                    <a:pt x="388" y="29913"/>
                  </a:lnTo>
                  <a:cubicBezTo>
                    <a:pt x="160" y="29913"/>
                    <a:pt x="0" y="30073"/>
                    <a:pt x="0" y="30301"/>
                  </a:cubicBezTo>
                  <a:cubicBezTo>
                    <a:pt x="0" y="30507"/>
                    <a:pt x="160" y="30666"/>
                    <a:pt x="388" y="30666"/>
                  </a:cubicBezTo>
                  <a:lnTo>
                    <a:pt x="30335" y="30666"/>
                  </a:lnTo>
                  <a:lnTo>
                    <a:pt x="47340" y="13685"/>
                  </a:lnTo>
                  <a:lnTo>
                    <a:pt x="112255" y="13685"/>
                  </a:lnTo>
                  <a:lnTo>
                    <a:pt x="125288" y="651"/>
                  </a:lnTo>
                  <a:cubicBezTo>
                    <a:pt x="125425" y="514"/>
                    <a:pt x="125425" y="263"/>
                    <a:pt x="125288" y="103"/>
                  </a:cubicBezTo>
                  <a:cubicBezTo>
                    <a:pt x="125208" y="35"/>
                    <a:pt x="125111" y="1"/>
                    <a:pt x="12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15"/>
            <p:cNvSpPr/>
            <p:nvPr/>
          </p:nvSpPr>
          <p:spPr>
            <a:xfrm>
              <a:off x="100600" y="2193550"/>
              <a:ext cx="3410675" cy="530725"/>
            </a:xfrm>
            <a:custGeom>
              <a:avLst/>
              <a:gdLst/>
              <a:ahLst/>
              <a:cxnLst/>
              <a:rect l="l" t="t" r="r" b="b"/>
              <a:pathLst>
                <a:path w="136427" h="21229" extrusionOk="0">
                  <a:moveTo>
                    <a:pt x="20748" y="1"/>
                  </a:moveTo>
                  <a:lnTo>
                    <a:pt x="160" y="20589"/>
                  </a:lnTo>
                  <a:cubicBezTo>
                    <a:pt x="0" y="20726"/>
                    <a:pt x="0" y="20977"/>
                    <a:pt x="160" y="21114"/>
                  </a:cubicBezTo>
                  <a:cubicBezTo>
                    <a:pt x="228" y="21205"/>
                    <a:pt x="342" y="21228"/>
                    <a:pt x="434" y="21228"/>
                  </a:cubicBezTo>
                  <a:cubicBezTo>
                    <a:pt x="525" y="21228"/>
                    <a:pt x="616" y="21205"/>
                    <a:pt x="708" y="21114"/>
                  </a:cubicBezTo>
                  <a:lnTo>
                    <a:pt x="21045" y="777"/>
                  </a:lnTo>
                  <a:lnTo>
                    <a:pt x="85390" y="777"/>
                  </a:lnTo>
                  <a:lnTo>
                    <a:pt x="103307" y="18672"/>
                  </a:lnTo>
                  <a:lnTo>
                    <a:pt x="136039" y="18672"/>
                  </a:lnTo>
                  <a:cubicBezTo>
                    <a:pt x="136267" y="18672"/>
                    <a:pt x="136427" y="18512"/>
                    <a:pt x="136427" y="18307"/>
                  </a:cubicBezTo>
                  <a:cubicBezTo>
                    <a:pt x="136427" y="18078"/>
                    <a:pt x="136267" y="17919"/>
                    <a:pt x="136039" y="17919"/>
                  </a:cubicBezTo>
                  <a:lnTo>
                    <a:pt x="103627" y="17919"/>
                  </a:lnTo>
                  <a:lnTo>
                    <a:pt x="857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15"/>
            <p:cNvSpPr/>
            <p:nvPr/>
          </p:nvSpPr>
          <p:spPr>
            <a:xfrm>
              <a:off x="106300" y="832600"/>
              <a:ext cx="2024625" cy="395475"/>
            </a:xfrm>
            <a:custGeom>
              <a:avLst/>
              <a:gdLst/>
              <a:ahLst/>
              <a:cxnLst/>
              <a:rect l="l" t="t" r="r" b="b"/>
              <a:pathLst>
                <a:path w="80985" h="15819" extrusionOk="0">
                  <a:moveTo>
                    <a:pt x="206" y="1"/>
                  </a:moveTo>
                  <a:cubicBezTo>
                    <a:pt x="92" y="1"/>
                    <a:pt x="0" y="92"/>
                    <a:pt x="0" y="183"/>
                  </a:cubicBezTo>
                  <a:cubicBezTo>
                    <a:pt x="0" y="297"/>
                    <a:pt x="92" y="389"/>
                    <a:pt x="206" y="389"/>
                  </a:cubicBezTo>
                  <a:lnTo>
                    <a:pt x="37297" y="389"/>
                  </a:lnTo>
                  <a:lnTo>
                    <a:pt x="52750" y="15818"/>
                  </a:lnTo>
                  <a:lnTo>
                    <a:pt x="80779" y="15818"/>
                  </a:lnTo>
                  <a:cubicBezTo>
                    <a:pt x="80893" y="15818"/>
                    <a:pt x="80985" y="15727"/>
                    <a:pt x="80985" y="15636"/>
                  </a:cubicBezTo>
                  <a:cubicBezTo>
                    <a:pt x="80985" y="15522"/>
                    <a:pt x="80893" y="15430"/>
                    <a:pt x="80779" y="15430"/>
                  </a:cubicBezTo>
                  <a:lnTo>
                    <a:pt x="52909" y="15430"/>
                  </a:lnTo>
                  <a:lnTo>
                    <a:pt x="374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15"/>
            <p:cNvSpPr/>
            <p:nvPr/>
          </p:nvSpPr>
          <p:spPr>
            <a:xfrm>
              <a:off x="24125" y="1108225"/>
              <a:ext cx="1654850" cy="513025"/>
            </a:xfrm>
            <a:custGeom>
              <a:avLst/>
              <a:gdLst/>
              <a:ahLst/>
              <a:cxnLst/>
              <a:rect l="l" t="t" r="r" b="b"/>
              <a:pathLst>
                <a:path w="66194" h="20521" extrusionOk="0">
                  <a:moveTo>
                    <a:pt x="183" y="0"/>
                  </a:moveTo>
                  <a:cubicBezTo>
                    <a:pt x="92" y="0"/>
                    <a:pt x="1" y="91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5245" y="388"/>
                  </a:lnTo>
                  <a:lnTo>
                    <a:pt x="45377" y="20520"/>
                  </a:lnTo>
                  <a:lnTo>
                    <a:pt x="66011" y="20520"/>
                  </a:lnTo>
                  <a:cubicBezTo>
                    <a:pt x="66103" y="20520"/>
                    <a:pt x="66194" y="20429"/>
                    <a:pt x="66194" y="20337"/>
                  </a:cubicBezTo>
                  <a:cubicBezTo>
                    <a:pt x="66194" y="20223"/>
                    <a:pt x="66103" y="20132"/>
                    <a:pt x="66011" y="20132"/>
                  </a:cubicBezTo>
                  <a:lnTo>
                    <a:pt x="45537" y="20132"/>
                  </a:lnTo>
                  <a:lnTo>
                    <a:pt x="25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15"/>
            <p:cNvSpPr/>
            <p:nvPr/>
          </p:nvSpPr>
          <p:spPr>
            <a:xfrm>
              <a:off x="24125" y="1371850"/>
              <a:ext cx="979225" cy="451975"/>
            </a:xfrm>
            <a:custGeom>
              <a:avLst/>
              <a:gdLst/>
              <a:ahLst/>
              <a:cxnLst/>
              <a:rect l="l" t="t" r="r" b="b"/>
              <a:pathLst>
                <a:path w="39169" h="18079" extrusionOk="0">
                  <a:moveTo>
                    <a:pt x="183" y="0"/>
                  </a:moveTo>
                  <a:cubicBezTo>
                    <a:pt x="92" y="0"/>
                    <a:pt x="1" y="92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1182" y="388"/>
                  </a:lnTo>
                  <a:lnTo>
                    <a:pt x="38826" y="18010"/>
                  </a:lnTo>
                  <a:cubicBezTo>
                    <a:pt x="38849" y="18055"/>
                    <a:pt x="38895" y="18078"/>
                    <a:pt x="38940" y="18078"/>
                  </a:cubicBezTo>
                  <a:cubicBezTo>
                    <a:pt x="39009" y="18078"/>
                    <a:pt x="39055" y="18055"/>
                    <a:pt x="39077" y="18010"/>
                  </a:cubicBezTo>
                  <a:cubicBezTo>
                    <a:pt x="39169" y="17941"/>
                    <a:pt x="39169" y="17827"/>
                    <a:pt x="39077" y="17736"/>
                  </a:cubicBezTo>
                  <a:lnTo>
                    <a:pt x="213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15"/>
            <p:cNvSpPr/>
            <p:nvPr/>
          </p:nvSpPr>
          <p:spPr>
            <a:xfrm>
              <a:off x="5585500" y="1408375"/>
              <a:ext cx="1529900" cy="580350"/>
            </a:xfrm>
            <a:custGeom>
              <a:avLst/>
              <a:gdLst/>
              <a:ahLst/>
              <a:cxnLst/>
              <a:rect l="l" t="t" r="r" b="b"/>
              <a:pathLst>
                <a:path w="61196" h="23214" extrusionOk="0">
                  <a:moveTo>
                    <a:pt x="49121" y="0"/>
                  </a:moveTo>
                  <a:lnTo>
                    <a:pt x="26661" y="22460"/>
                  </a:lnTo>
                  <a:lnTo>
                    <a:pt x="389" y="22460"/>
                  </a:lnTo>
                  <a:cubicBezTo>
                    <a:pt x="161" y="22460"/>
                    <a:pt x="1" y="22620"/>
                    <a:pt x="1" y="22848"/>
                  </a:cubicBezTo>
                  <a:cubicBezTo>
                    <a:pt x="1" y="23054"/>
                    <a:pt x="161" y="23214"/>
                    <a:pt x="389" y="23214"/>
                  </a:cubicBezTo>
                  <a:lnTo>
                    <a:pt x="26980" y="23214"/>
                  </a:lnTo>
                  <a:lnTo>
                    <a:pt x="49441" y="776"/>
                  </a:lnTo>
                  <a:lnTo>
                    <a:pt x="60808" y="776"/>
                  </a:lnTo>
                  <a:cubicBezTo>
                    <a:pt x="61013" y="776"/>
                    <a:pt x="61196" y="594"/>
                    <a:pt x="61196" y="388"/>
                  </a:cubicBezTo>
                  <a:cubicBezTo>
                    <a:pt x="61196" y="183"/>
                    <a:pt x="61013" y="0"/>
                    <a:pt x="60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15"/>
            <p:cNvSpPr/>
            <p:nvPr/>
          </p:nvSpPr>
          <p:spPr>
            <a:xfrm>
              <a:off x="5953000" y="35431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5022" y="1416"/>
                    <a:pt x="5022" y="2694"/>
                  </a:cubicBezTo>
                  <a:cubicBezTo>
                    <a:pt x="5022" y="3949"/>
                    <a:pt x="3972" y="4999"/>
                    <a:pt x="2694" y="4999"/>
                  </a:cubicBezTo>
                  <a:cubicBezTo>
                    <a:pt x="1416" y="4999"/>
                    <a:pt x="388" y="3949"/>
                    <a:pt x="388" y="2694"/>
                  </a:cubicBezTo>
                  <a:cubicBezTo>
                    <a:pt x="388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187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187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15"/>
            <p:cNvSpPr/>
            <p:nvPr/>
          </p:nvSpPr>
          <p:spPr>
            <a:xfrm>
              <a:off x="5976400" y="356650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58"/>
                  </a:cubicBezTo>
                  <a:cubicBezTo>
                    <a:pt x="0" y="2717"/>
                    <a:pt x="799" y="3493"/>
                    <a:pt x="1758" y="3493"/>
                  </a:cubicBezTo>
                  <a:cubicBezTo>
                    <a:pt x="2739" y="3493"/>
                    <a:pt x="3515" y="2717"/>
                    <a:pt x="3515" y="1758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15"/>
            <p:cNvSpPr/>
            <p:nvPr/>
          </p:nvSpPr>
          <p:spPr>
            <a:xfrm>
              <a:off x="5421175" y="22563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2"/>
                    <a:pt x="3972" y="5022"/>
                    <a:pt x="2694" y="5022"/>
                  </a:cubicBezTo>
                  <a:cubicBezTo>
                    <a:pt x="1415" y="5022"/>
                    <a:pt x="365" y="3972"/>
                    <a:pt x="365" y="2694"/>
                  </a:cubicBezTo>
                  <a:cubicBezTo>
                    <a:pt x="365" y="1416"/>
                    <a:pt x="1415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15"/>
            <p:cNvSpPr/>
            <p:nvPr/>
          </p:nvSpPr>
          <p:spPr>
            <a:xfrm>
              <a:off x="5444575" y="22797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0"/>
                  </a:moveTo>
                  <a:cubicBezTo>
                    <a:pt x="776" y="0"/>
                    <a:pt x="0" y="799"/>
                    <a:pt x="0" y="1758"/>
                  </a:cubicBezTo>
                  <a:cubicBezTo>
                    <a:pt x="0" y="2739"/>
                    <a:pt x="776" y="3516"/>
                    <a:pt x="1758" y="3516"/>
                  </a:cubicBezTo>
                  <a:cubicBezTo>
                    <a:pt x="2716" y="3516"/>
                    <a:pt x="3515" y="2739"/>
                    <a:pt x="3515" y="1758"/>
                  </a:cubicBezTo>
                  <a:cubicBezTo>
                    <a:pt x="3515" y="799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15"/>
            <p:cNvSpPr/>
            <p:nvPr/>
          </p:nvSpPr>
          <p:spPr>
            <a:xfrm>
              <a:off x="5459400" y="1912225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15"/>
            <p:cNvSpPr/>
            <p:nvPr/>
          </p:nvSpPr>
          <p:spPr>
            <a:xfrm>
              <a:off x="5482800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99" y="1"/>
                    <a:pt x="0" y="777"/>
                    <a:pt x="0" y="1758"/>
                  </a:cubicBezTo>
                  <a:cubicBezTo>
                    <a:pt x="0" y="2717"/>
                    <a:pt x="799" y="3516"/>
                    <a:pt x="1758" y="3516"/>
                  </a:cubicBezTo>
                  <a:cubicBezTo>
                    <a:pt x="2739" y="3516"/>
                    <a:pt x="3515" y="2717"/>
                    <a:pt x="3515" y="1758"/>
                  </a:cubicBezTo>
                  <a:cubicBezTo>
                    <a:pt x="3515" y="777"/>
                    <a:pt x="2739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15"/>
            <p:cNvSpPr/>
            <p:nvPr/>
          </p:nvSpPr>
          <p:spPr>
            <a:xfrm>
              <a:off x="4736975" y="1935625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7" y="1"/>
                    <a:pt x="1" y="777"/>
                    <a:pt x="1" y="1758"/>
                  </a:cubicBezTo>
                  <a:cubicBezTo>
                    <a:pt x="1" y="2717"/>
                    <a:pt x="777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15"/>
            <p:cNvSpPr/>
            <p:nvPr/>
          </p:nvSpPr>
          <p:spPr>
            <a:xfrm>
              <a:off x="7044625" y="2632950"/>
              <a:ext cx="87900" cy="87325"/>
            </a:xfrm>
            <a:custGeom>
              <a:avLst/>
              <a:gdLst/>
              <a:ahLst/>
              <a:cxnLst/>
              <a:rect l="l" t="t" r="r" b="b"/>
              <a:pathLst>
                <a:path w="3516" h="3493" extrusionOk="0">
                  <a:moveTo>
                    <a:pt x="1758" y="0"/>
                  </a:moveTo>
                  <a:cubicBezTo>
                    <a:pt x="799" y="0"/>
                    <a:pt x="0" y="776"/>
                    <a:pt x="0" y="1735"/>
                  </a:cubicBezTo>
                  <a:cubicBezTo>
                    <a:pt x="0" y="2716"/>
                    <a:pt x="799" y="3493"/>
                    <a:pt x="1758" y="3493"/>
                  </a:cubicBezTo>
                  <a:cubicBezTo>
                    <a:pt x="2739" y="3493"/>
                    <a:pt x="3515" y="2716"/>
                    <a:pt x="3515" y="1735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15"/>
            <p:cNvSpPr/>
            <p:nvPr/>
          </p:nvSpPr>
          <p:spPr>
            <a:xfrm>
              <a:off x="4222850" y="1085400"/>
              <a:ext cx="134675" cy="134675"/>
            </a:xfrm>
            <a:custGeom>
              <a:avLst/>
              <a:gdLst/>
              <a:ahLst/>
              <a:cxnLst/>
              <a:rect l="l" t="t" r="r" b="b"/>
              <a:pathLst>
                <a:path w="5387" h="5387" extrusionOk="0">
                  <a:moveTo>
                    <a:pt x="2694" y="388"/>
                  </a:moveTo>
                  <a:cubicBezTo>
                    <a:pt x="3972" y="388"/>
                    <a:pt x="5022" y="1415"/>
                    <a:pt x="5022" y="2694"/>
                  </a:cubicBezTo>
                  <a:cubicBezTo>
                    <a:pt x="5022" y="3972"/>
                    <a:pt x="3972" y="4999"/>
                    <a:pt x="2694" y="4999"/>
                  </a:cubicBezTo>
                  <a:cubicBezTo>
                    <a:pt x="1415" y="4999"/>
                    <a:pt x="388" y="3972"/>
                    <a:pt x="388" y="2694"/>
                  </a:cubicBezTo>
                  <a:cubicBezTo>
                    <a:pt x="388" y="1415"/>
                    <a:pt x="1415" y="388"/>
                    <a:pt x="2694" y="388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7"/>
                    <a:pt x="1210" y="5387"/>
                    <a:pt x="2694" y="5387"/>
                  </a:cubicBezTo>
                  <a:cubicBezTo>
                    <a:pt x="4177" y="5387"/>
                    <a:pt x="5387" y="4177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15"/>
            <p:cNvSpPr/>
            <p:nvPr/>
          </p:nvSpPr>
          <p:spPr>
            <a:xfrm>
              <a:off x="4246800" y="1108775"/>
              <a:ext cx="87350" cy="87925"/>
            </a:xfrm>
            <a:custGeom>
              <a:avLst/>
              <a:gdLst/>
              <a:ahLst/>
              <a:cxnLst/>
              <a:rect l="l" t="t" r="r" b="b"/>
              <a:pathLst>
                <a:path w="3494" h="3517" extrusionOk="0">
                  <a:moveTo>
                    <a:pt x="1736" y="1"/>
                  </a:moveTo>
                  <a:cubicBezTo>
                    <a:pt x="777" y="1"/>
                    <a:pt x="1" y="800"/>
                    <a:pt x="1" y="1759"/>
                  </a:cubicBezTo>
                  <a:cubicBezTo>
                    <a:pt x="1" y="2717"/>
                    <a:pt x="777" y="3516"/>
                    <a:pt x="1736" y="3516"/>
                  </a:cubicBezTo>
                  <a:cubicBezTo>
                    <a:pt x="2717" y="3516"/>
                    <a:pt x="3493" y="2717"/>
                    <a:pt x="3493" y="1759"/>
                  </a:cubicBezTo>
                  <a:cubicBezTo>
                    <a:pt x="3493" y="800"/>
                    <a:pt x="2717" y="1"/>
                    <a:pt x="1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15"/>
            <p:cNvSpPr/>
            <p:nvPr/>
          </p:nvSpPr>
          <p:spPr>
            <a:xfrm>
              <a:off x="3502700" y="258500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15"/>
            <p:cNvSpPr/>
            <p:nvPr/>
          </p:nvSpPr>
          <p:spPr>
            <a:xfrm>
              <a:off x="3526100" y="2608400"/>
              <a:ext cx="87900" cy="87900"/>
            </a:xfrm>
            <a:custGeom>
              <a:avLst/>
              <a:gdLst/>
              <a:ahLst/>
              <a:cxnLst/>
              <a:rect l="l" t="t" r="r" b="b"/>
              <a:pathLst>
                <a:path w="3516" h="3516" extrusionOk="0">
                  <a:moveTo>
                    <a:pt x="1758" y="1"/>
                  </a:moveTo>
                  <a:cubicBezTo>
                    <a:pt x="776" y="1"/>
                    <a:pt x="0" y="777"/>
                    <a:pt x="0" y="1758"/>
                  </a:cubicBezTo>
                  <a:cubicBezTo>
                    <a:pt x="0" y="2717"/>
                    <a:pt x="776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15"/>
            <p:cNvSpPr/>
            <p:nvPr/>
          </p:nvSpPr>
          <p:spPr>
            <a:xfrm>
              <a:off x="2281550" y="1156150"/>
              <a:ext cx="134700" cy="134700"/>
            </a:xfrm>
            <a:custGeom>
              <a:avLst/>
              <a:gdLst/>
              <a:ahLst/>
              <a:cxnLst/>
              <a:rect l="l" t="t" r="r" b="b"/>
              <a:pathLst>
                <a:path w="5388" h="5388" extrusionOk="0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2"/>
                    <a:pt x="3972" y="4999"/>
                    <a:pt x="2694" y="4999"/>
                  </a:cubicBezTo>
                  <a:cubicBezTo>
                    <a:pt x="1416" y="4999"/>
                    <a:pt x="366" y="3972"/>
                    <a:pt x="366" y="2694"/>
                  </a:cubicBezTo>
                  <a:cubicBezTo>
                    <a:pt x="366" y="1416"/>
                    <a:pt x="1416" y="366"/>
                    <a:pt x="2694" y="366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15"/>
            <p:cNvSpPr/>
            <p:nvPr/>
          </p:nvSpPr>
          <p:spPr>
            <a:xfrm>
              <a:off x="2304950" y="1179550"/>
              <a:ext cx="87325" cy="87900"/>
            </a:xfrm>
            <a:custGeom>
              <a:avLst/>
              <a:gdLst/>
              <a:ahLst/>
              <a:cxnLst/>
              <a:rect l="l" t="t" r="r" b="b"/>
              <a:pathLst>
                <a:path w="3493" h="3516" extrusionOk="0">
                  <a:moveTo>
                    <a:pt x="1758" y="0"/>
                  </a:moveTo>
                  <a:cubicBezTo>
                    <a:pt x="776" y="0"/>
                    <a:pt x="0" y="776"/>
                    <a:pt x="0" y="1758"/>
                  </a:cubicBezTo>
                  <a:cubicBezTo>
                    <a:pt x="0" y="2717"/>
                    <a:pt x="776" y="3515"/>
                    <a:pt x="1758" y="3515"/>
                  </a:cubicBezTo>
                  <a:cubicBezTo>
                    <a:pt x="2716" y="3515"/>
                    <a:pt x="3493" y="2717"/>
                    <a:pt x="3493" y="1758"/>
                  </a:cubicBezTo>
                  <a:cubicBezTo>
                    <a:pt x="3493" y="776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15"/>
            <p:cNvSpPr/>
            <p:nvPr/>
          </p:nvSpPr>
          <p:spPr>
            <a:xfrm>
              <a:off x="1577950" y="1004925"/>
              <a:ext cx="94750" cy="94750"/>
            </a:xfrm>
            <a:custGeom>
              <a:avLst/>
              <a:gdLst/>
              <a:ahLst/>
              <a:cxnLst/>
              <a:rect l="l" t="t" r="r" b="b"/>
              <a:pathLst>
                <a:path w="3790" h="3790" extrusionOk="0">
                  <a:moveTo>
                    <a:pt x="1895" y="366"/>
                  </a:moveTo>
                  <a:cubicBezTo>
                    <a:pt x="2717" y="366"/>
                    <a:pt x="3402" y="1051"/>
                    <a:pt x="3402" y="1895"/>
                  </a:cubicBezTo>
                  <a:cubicBezTo>
                    <a:pt x="3402" y="2717"/>
                    <a:pt x="2717" y="3402"/>
                    <a:pt x="1895" y="3402"/>
                  </a:cubicBezTo>
                  <a:cubicBezTo>
                    <a:pt x="1051" y="3402"/>
                    <a:pt x="366" y="2717"/>
                    <a:pt x="366" y="1895"/>
                  </a:cubicBezTo>
                  <a:cubicBezTo>
                    <a:pt x="366" y="1051"/>
                    <a:pt x="1051" y="366"/>
                    <a:pt x="1895" y="366"/>
                  </a:cubicBezTo>
                  <a:close/>
                  <a:moveTo>
                    <a:pt x="1895" y="1"/>
                  </a:moveTo>
                  <a:cubicBezTo>
                    <a:pt x="845" y="1"/>
                    <a:pt x="1" y="845"/>
                    <a:pt x="1" y="1895"/>
                  </a:cubicBezTo>
                  <a:cubicBezTo>
                    <a:pt x="1" y="2922"/>
                    <a:pt x="845" y="3790"/>
                    <a:pt x="1895" y="3790"/>
                  </a:cubicBezTo>
                  <a:cubicBezTo>
                    <a:pt x="2922" y="3790"/>
                    <a:pt x="3790" y="2922"/>
                    <a:pt x="3790" y="1895"/>
                  </a:cubicBezTo>
                  <a:cubicBezTo>
                    <a:pt x="3790" y="845"/>
                    <a:pt x="2922" y="1"/>
                    <a:pt x="1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15"/>
            <p:cNvSpPr/>
            <p:nvPr/>
          </p:nvSpPr>
          <p:spPr>
            <a:xfrm>
              <a:off x="1595075" y="1022050"/>
              <a:ext cx="59950" cy="59950"/>
            </a:xfrm>
            <a:custGeom>
              <a:avLst/>
              <a:gdLst/>
              <a:ahLst/>
              <a:cxnLst/>
              <a:rect l="l" t="t" r="r" b="b"/>
              <a:pathLst>
                <a:path w="2398" h="2398" extrusionOk="0">
                  <a:moveTo>
                    <a:pt x="1210" y="1"/>
                  </a:moveTo>
                  <a:cubicBezTo>
                    <a:pt x="548" y="1"/>
                    <a:pt x="1" y="548"/>
                    <a:pt x="1" y="1210"/>
                  </a:cubicBezTo>
                  <a:cubicBezTo>
                    <a:pt x="1" y="1872"/>
                    <a:pt x="548" y="2397"/>
                    <a:pt x="1210" y="2397"/>
                  </a:cubicBezTo>
                  <a:cubicBezTo>
                    <a:pt x="1872" y="2397"/>
                    <a:pt x="2397" y="1872"/>
                    <a:pt x="2397" y="1210"/>
                  </a:cubicBezTo>
                  <a:cubicBezTo>
                    <a:pt x="2397" y="548"/>
                    <a:pt x="1872" y="1"/>
                    <a:pt x="12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15"/>
            <p:cNvSpPr/>
            <p:nvPr/>
          </p:nvSpPr>
          <p:spPr>
            <a:xfrm>
              <a:off x="2892125" y="11704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310" y="4246"/>
                    <a:pt x="4246" y="3287"/>
                    <a:pt x="4246" y="2123"/>
                  </a:cubicBezTo>
                  <a:cubicBezTo>
                    <a:pt x="4246" y="936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15"/>
            <p:cNvSpPr/>
            <p:nvPr/>
          </p:nvSpPr>
          <p:spPr>
            <a:xfrm>
              <a:off x="7004675" y="136615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36" y="0"/>
                    <a:pt x="0" y="959"/>
                    <a:pt x="0" y="2123"/>
                  </a:cubicBezTo>
                  <a:cubicBezTo>
                    <a:pt x="0" y="3310"/>
                    <a:pt x="936" y="4246"/>
                    <a:pt x="2123" y="4246"/>
                  </a:cubicBezTo>
                  <a:cubicBezTo>
                    <a:pt x="3287" y="4246"/>
                    <a:pt x="4246" y="3310"/>
                    <a:pt x="4246" y="2123"/>
                  </a:cubicBezTo>
                  <a:cubicBezTo>
                    <a:pt x="4246" y="959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15"/>
            <p:cNvSpPr/>
            <p:nvPr/>
          </p:nvSpPr>
          <p:spPr>
            <a:xfrm>
              <a:off x="6446600" y="2270600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59"/>
                    <a:pt x="0" y="2123"/>
                  </a:cubicBezTo>
                  <a:cubicBezTo>
                    <a:pt x="0" y="3310"/>
                    <a:pt x="959" y="4246"/>
                    <a:pt x="2123" y="4246"/>
                  </a:cubicBezTo>
                  <a:cubicBezTo>
                    <a:pt x="3310" y="4246"/>
                    <a:pt x="4246" y="3310"/>
                    <a:pt x="4246" y="2123"/>
                  </a:cubicBezTo>
                  <a:cubicBezTo>
                    <a:pt x="4246" y="959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15"/>
            <p:cNvSpPr/>
            <p:nvPr/>
          </p:nvSpPr>
          <p:spPr>
            <a:xfrm>
              <a:off x="6258275" y="3300575"/>
              <a:ext cx="69650" cy="69650"/>
            </a:xfrm>
            <a:custGeom>
              <a:avLst/>
              <a:gdLst/>
              <a:ahLst/>
              <a:cxnLst/>
              <a:rect l="l" t="t" r="r" b="b"/>
              <a:pathLst>
                <a:path w="2786" h="2786" extrusionOk="0">
                  <a:moveTo>
                    <a:pt x="1393" y="1"/>
                  </a:moveTo>
                  <a:cubicBezTo>
                    <a:pt x="617" y="1"/>
                    <a:pt x="1" y="617"/>
                    <a:pt x="1" y="1393"/>
                  </a:cubicBezTo>
                  <a:cubicBezTo>
                    <a:pt x="1" y="2146"/>
                    <a:pt x="617" y="2786"/>
                    <a:pt x="1393" y="2786"/>
                  </a:cubicBezTo>
                  <a:cubicBezTo>
                    <a:pt x="2169" y="2786"/>
                    <a:pt x="2786" y="2146"/>
                    <a:pt x="2786" y="1393"/>
                  </a:cubicBezTo>
                  <a:cubicBezTo>
                    <a:pt x="2786" y="617"/>
                    <a:pt x="2169" y="1"/>
                    <a:pt x="13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15"/>
            <p:cNvSpPr/>
            <p:nvPr/>
          </p:nvSpPr>
          <p:spPr>
            <a:xfrm>
              <a:off x="4746100" y="3030675"/>
              <a:ext cx="69650" cy="69075"/>
            </a:xfrm>
            <a:custGeom>
              <a:avLst/>
              <a:gdLst/>
              <a:ahLst/>
              <a:cxnLst/>
              <a:rect l="l" t="t" r="r" b="b"/>
              <a:pathLst>
                <a:path w="2786" h="2763" extrusionOk="0">
                  <a:moveTo>
                    <a:pt x="1393" y="0"/>
                  </a:moveTo>
                  <a:cubicBezTo>
                    <a:pt x="617" y="0"/>
                    <a:pt x="1" y="617"/>
                    <a:pt x="1" y="1393"/>
                  </a:cubicBezTo>
                  <a:cubicBezTo>
                    <a:pt x="1" y="2146"/>
                    <a:pt x="617" y="2762"/>
                    <a:pt x="1393" y="2762"/>
                  </a:cubicBezTo>
                  <a:cubicBezTo>
                    <a:pt x="2169" y="2762"/>
                    <a:pt x="2786" y="2146"/>
                    <a:pt x="2786" y="1393"/>
                  </a:cubicBezTo>
                  <a:cubicBezTo>
                    <a:pt x="2786" y="617"/>
                    <a:pt x="2169" y="0"/>
                    <a:pt x="13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15"/>
            <p:cNvSpPr/>
            <p:nvPr/>
          </p:nvSpPr>
          <p:spPr>
            <a:xfrm>
              <a:off x="5111875" y="1378700"/>
              <a:ext cx="106175" cy="106150"/>
            </a:xfrm>
            <a:custGeom>
              <a:avLst/>
              <a:gdLst/>
              <a:ahLst/>
              <a:cxnLst/>
              <a:rect l="l" t="t" r="r" b="b"/>
              <a:pathLst>
                <a:path w="4247" h="4246" extrusionOk="0">
                  <a:moveTo>
                    <a:pt x="2124" y="0"/>
                  </a:moveTo>
                  <a:cubicBezTo>
                    <a:pt x="960" y="0"/>
                    <a:pt x="1" y="959"/>
                    <a:pt x="1" y="2123"/>
                  </a:cubicBezTo>
                  <a:cubicBezTo>
                    <a:pt x="1" y="3310"/>
                    <a:pt x="960" y="4246"/>
                    <a:pt x="2124" y="4246"/>
                  </a:cubicBezTo>
                  <a:cubicBezTo>
                    <a:pt x="3288" y="4246"/>
                    <a:pt x="4246" y="3310"/>
                    <a:pt x="4246" y="2123"/>
                  </a:cubicBezTo>
                  <a:cubicBezTo>
                    <a:pt x="4246" y="959"/>
                    <a:pt x="3288" y="0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15"/>
            <p:cNvSpPr/>
            <p:nvPr/>
          </p:nvSpPr>
          <p:spPr>
            <a:xfrm>
              <a:off x="5692225" y="1404950"/>
              <a:ext cx="75350" cy="74775"/>
            </a:xfrm>
            <a:custGeom>
              <a:avLst/>
              <a:gdLst/>
              <a:ahLst/>
              <a:cxnLst/>
              <a:rect l="l" t="t" r="r" b="b"/>
              <a:pathLst>
                <a:path w="3014" h="2991" extrusionOk="0">
                  <a:moveTo>
                    <a:pt x="1507" y="0"/>
                  </a:moveTo>
                  <a:cubicBezTo>
                    <a:pt x="685" y="0"/>
                    <a:pt x="0" y="662"/>
                    <a:pt x="0" y="1507"/>
                  </a:cubicBezTo>
                  <a:cubicBezTo>
                    <a:pt x="0" y="2328"/>
                    <a:pt x="685" y="2990"/>
                    <a:pt x="1507" y="2990"/>
                  </a:cubicBezTo>
                  <a:cubicBezTo>
                    <a:pt x="2328" y="2990"/>
                    <a:pt x="3013" y="2328"/>
                    <a:pt x="3013" y="1507"/>
                  </a:cubicBezTo>
                  <a:cubicBezTo>
                    <a:pt x="3013" y="662"/>
                    <a:pt x="2328" y="0"/>
                    <a:pt x="1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15"/>
            <p:cNvSpPr/>
            <p:nvPr/>
          </p:nvSpPr>
          <p:spPr>
            <a:xfrm>
              <a:off x="5821750" y="1469425"/>
              <a:ext cx="79350" cy="79350"/>
            </a:xfrm>
            <a:custGeom>
              <a:avLst/>
              <a:gdLst/>
              <a:ahLst/>
              <a:cxnLst/>
              <a:rect l="l" t="t" r="r" b="b"/>
              <a:pathLst>
                <a:path w="3174" h="3174" extrusionOk="0">
                  <a:moveTo>
                    <a:pt x="1598" y="1"/>
                  </a:moveTo>
                  <a:cubicBezTo>
                    <a:pt x="708" y="1"/>
                    <a:pt x="1" y="708"/>
                    <a:pt x="1" y="1575"/>
                  </a:cubicBezTo>
                  <a:cubicBezTo>
                    <a:pt x="1" y="2466"/>
                    <a:pt x="708" y="3173"/>
                    <a:pt x="1598" y="3173"/>
                  </a:cubicBezTo>
                  <a:cubicBezTo>
                    <a:pt x="2466" y="3173"/>
                    <a:pt x="3173" y="2466"/>
                    <a:pt x="3173" y="1575"/>
                  </a:cubicBezTo>
                  <a:cubicBezTo>
                    <a:pt x="3173" y="708"/>
                    <a:pt x="2466" y="1"/>
                    <a:pt x="15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15"/>
            <p:cNvSpPr/>
            <p:nvPr/>
          </p:nvSpPr>
          <p:spPr>
            <a:xfrm>
              <a:off x="3572900" y="2384150"/>
              <a:ext cx="139825" cy="139250"/>
            </a:xfrm>
            <a:custGeom>
              <a:avLst/>
              <a:gdLst/>
              <a:ahLst/>
              <a:cxnLst/>
              <a:rect l="l" t="t" r="r" b="b"/>
              <a:pathLst>
                <a:path w="5593" h="5570" extrusionOk="0">
                  <a:moveTo>
                    <a:pt x="2808" y="0"/>
                  </a:moveTo>
                  <a:cubicBezTo>
                    <a:pt x="1255" y="0"/>
                    <a:pt x="0" y="1233"/>
                    <a:pt x="0" y="2785"/>
                  </a:cubicBezTo>
                  <a:cubicBezTo>
                    <a:pt x="0" y="4314"/>
                    <a:pt x="1255" y="5570"/>
                    <a:pt x="2808" y="5570"/>
                  </a:cubicBezTo>
                  <a:cubicBezTo>
                    <a:pt x="4337" y="5570"/>
                    <a:pt x="5592" y="4314"/>
                    <a:pt x="5592" y="2785"/>
                  </a:cubicBezTo>
                  <a:cubicBezTo>
                    <a:pt x="5592" y="1233"/>
                    <a:pt x="4337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15"/>
            <p:cNvSpPr/>
            <p:nvPr/>
          </p:nvSpPr>
          <p:spPr>
            <a:xfrm>
              <a:off x="5419450" y="2995300"/>
              <a:ext cx="139825" cy="139825"/>
            </a:xfrm>
            <a:custGeom>
              <a:avLst/>
              <a:gdLst/>
              <a:ahLst/>
              <a:cxnLst/>
              <a:rect l="l" t="t" r="r" b="b"/>
              <a:pathLst>
                <a:path w="5593" h="5593" extrusionOk="0">
                  <a:moveTo>
                    <a:pt x="2785" y="0"/>
                  </a:moveTo>
                  <a:cubicBezTo>
                    <a:pt x="1256" y="0"/>
                    <a:pt x="1" y="1256"/>
                    <a:pt x="1" y="2808"/>
                  </a:cubicBezTo>
                  <a:cubicBezTo>
                    <a:pt x="1" y="4337"/>
                    <a:pt x="1256" y="5592"/>
                    <a:pt x="2785" y="5592"/>
                  </a:cubicBezTo>
                  <a:cubicBezTo>
                    <a:pt x="4338" y="5592"/>
                    <a:pt x="5593" y="4337"/>
                    <a:pt x="5593" y="2808"/>
                  </a:cubicBezTo>
                  <a:cubicBezTo>
                    <a:pt x="5593" y="1256"/>
                    <a:pt x="4338" y="0"/>
                    <a:pt x="2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15"/>
            <p:cNvSpPr/>
            <p:nvPr/>
          </p:nvSpPr>
          <p:spPr>
            <a:xfrm>
              <a:off x="3311550" y="1787275"/>
              <a:ext cx="65075" cy="65075"/>
            </a:xfrm>
            <a:custGeom>
              <a:avLst/>
              <a:gdLst/>
              <a:ahLst/>
              <a:cxnLst/>
              <a:rect l="l" t="t" r="r" b="b"/>
              <a:pathLst>
                <a:path w="2603" h="2603" extrusionOk="0">
                  <a:moveTo>
                    <a:pt x="1301" y="0"/>
                  </a:moveTo>
                  <a:cubicBezTo>
                    <a:pt x="594" y="0"/>
                    <a:pt x="0" y="571"/>
                    <a:pt x="0" y="1301"/>
                  </a:cubicBezTo>
                  <a:cubicBezTo>
                    <a:pt x="0" y="2009"/>
                    <a:pt x="594" y="2602"/>
                    <a:pt x="1301" y="2602"/>
                  </a:cubicBezTo>
                  <a:cubicBezTo>
                    <a:pt x="2009" y="2602"/>
                    <a:pt x="2602" y="2009"/>
                    <a:pt x="2602" y="1301"/>
                  </a:cubicBezTo>
                  <a:cubicBezTo>
                    <a:pt x="2602" y="571"/>
                    <a:pt x="2009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15"/>
            <p:cNvSpPr/>
            <p:nvPr/>
          </p:nvSpPr>
          <p:spPr>
            <a:xfrm>
              <a:off x="3501550" y="1519075"/>
              <a:ext cx="143825" cy="144400"/>
            </a:xfrm>
            <a:custGeom>
              <a:avLst/>
              <a:gdLst/>
              <a:ahLst/>
              <a:cxnLst/>
              <a:rect l="l" t="t" r="r" b="b"/>
              <a:pathLst>
                <a:path w="5753" h="5776" extrusionOk="0">
                  <a:moveTo>
                    <a:pt x="2877" y="388"/>
                  </a:moveTo>
                  <a:cubicBezTo>
                    <a:pt x="4246" y="388"/>
                    <a:pt x="5388" y="1507"/>
                    <a:pt x="5388" y="2899"/>
                  </a:cubicBezTo>
                  <a:cubicBezTo>
                    <a:pt x="5388" y="4269"/>
                    <a:pt x="4246" y="5410"/>
                    <a:pt x="2877" y="5410"/>
                  </a:cubicBezTo>
                  <a:cubicBezTo>
                    <a:pt x="1485" y="5410"/>
                    <a:pt x="366" y="4269"/>
                    <a:pt x="366" y="2899"/>
                  </a:cubicBezTo>
                  <a:cubicBezTo>
                    <a:pt x="366" y="1507"/>
                    <a:pt x="1485" y="388"/>
                    <a:pt x="2877" y="388"/>
                  </a:cubicBezTo>
                  <a:close/>
                  <a:moveTo>
                    <a:pt x="2877" y="0"/>
                  </a:moveTo>
                  <a:cubicBezTo>
                    <a:pt x="1279" y="0"/>
                    <a:pt x="1" y="1301"/>
                    <a:pt x="1" y="2899"/>
                  </a:cubicBezTo>
                  <a:cubicBezTo>
                    <a:pt x="1" y="4497"/>
                    <a:pt x="1279" y="5775"/>
                    <a:pt x="2877" y="5775"/>
                  </a:cubicBezTo>
                  <a:cubicBezTo>
                    <a:pt x="4475" y="5775"/>
                    <a:pt x="5753" y="4497"/>
                    <a:pt x="5753" y="2899"/>
                  </a:cubicBezTo>
                  <a:cubicBezTo>
                    <a:pt x="5753" y="1301"/>
                    <a:pt x="4475" y="0"/>
                    <a:pt x="2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15"/>
            <p:cNvSpPr/>
            <p:nvPr/>
          </p:nvSpPr>
          <p:spPr>
            <a:xfrm>
              <a:off x="3526675" y="1544750"/>
              <a:ext cx="93600" cy="93050"/>
            </a:xfrm>
            <a:custGeom>
              <a:avLst/>
              <a:gdLst/>
              <a:ahLst/>
              <a:cxnLst/>
              <a:rect l="l" t="t" r="r" b="b"/>
              <a:pathLst>
                <a:path w="3744" h="3722" extrusionOk="0">
                  <a:moveTo>
                    <a:pt x="1872" y="0"/>
                  </a:moveTo>
                  <a:cubicBezTo>
                    <a:pt x="845" y="0"/>
                    <a:pt x="0" y="845"/>
                    <a:pt x="0" y="1872"/>
                  </a:cubicBezTo>
                  <a:cubicBezTo>
                    <a:pt x="0" y="2899"/>
                    <a:pt x="845" y="3721"/>
                    <a:pt x="1872" y="3721"/>
                  </a:cubicBezTo>
                  <a:cubicBezTo>
                    <a:pt x="2899" y="3721"/>
                    <a:pt x="3744" y="2899"/>
                    <a:pt x="3744" y="1872"/>
                  </a:cubicBezTo>
                  <a:cubicBezTo>
                    <a:pt x="3744" y="845"/>
                    <a:pt x="2899" y="0"/>
                    <a:pt x="1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15"/>
            <p:cNvSpPr/>
            <p:nvPr/>
          </p:nvSpPr>
          <p:spPr>
            <a:xfrm>
              <a:off x="1930050" y="1563575"/>
              <a:ext cx="106150" cy="106175"/>
            </a:xfrm>
            <a:custGeom>
              <a:avLst/>
              <a:gdLst/>
              <a:ahLst/>
              <a:cxnLst/>
              <a:rect l="l" t="t" r="r" b="b"/>
              <a:pathLst>
                <a:path w="4246" h="4247" extrusionOk="0">
                  <a:moveTo>
                    <a:pt x="2123" y="1"/>
                  </a:moveTo>
                  <a:cubicBezTo>
                    <a:pt x="959" y="1"/>
                    <a:pt x="0" y="937"/>
                    <a:pt x="0" y="2123"/>
                  </a:cubicBezTo>
                  <a:cubicBezTo>
                    <a:pt x="0" y="3288"/>
                    <a:pt x="959" y="4246"/>
                    <a:pt x="2123" y="4246"/>
                  </a:cubicBezTo>
                  <a:cubicBezTo>
                    <a:pt x="3310" y="4246"/>
                    <a:pt x="4246" y="3288"/>
                    <a:pt x="4246" y="2123"/>
                  </a:cubicBezTo>
                  <a:cubicBezTo>
                    <a:pt x="4246" y="937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15"/>
            <p:cNvSpPr/>
            <p:nvPr/>
          </p:nvSpPr>
          <p:spPr>
            <a:xfrm>
              <a:off x="1621325" y="1563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36" y="1"/>
                    <a:pt x="1" y="937"/>
                    <a:pt x="1" y="2123"/>
                  </a:cubicBezTo>
                  <a:cubicBezTo>
                    <a:pt x="1" y="3288"/>
                    <a:pt x="936" y="4246"/>
                    <a:pt x="2123" y="4246"/>
                  </a:cubicBezTo>
                  <a:cubicBezTo>
                    <a:pt x="3287" y="4246"/>
                    <a:pt x="4246" y="3288"/>
                    <a:pt x="4246" y="2123"/>
                  </a:cubicBezTo>
                  <a:cubicBezTo>
                    <a:pt x="4246" y="937"/>
                    <a:pt x="3287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15"/>
            <p:cNvSpPr/>
            <p:nvPr/>
          </p:nvSpPr>
          <p:spPr>
            <a:xfrm>
              <a:off x="944550" y="1765575"/>
              <a:ext cx="106175" cy="106175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3" y="1"/>
                  </a:moveTo>
                  <a:cubicBezTo>
                    <a:pt x="959" y="1"/>
                    <a:pt x="1" y="960"/>
                    <a:pt x="1" y="2124"/>
                  </a:cubicBezTo>
                  <a:cubicBezTo>
                    <a:pt x="1" y="3311"/>
                    <a:pt x="959" y="4246"/>
                    <a:pt x="2123" y="4246"/>
                  </a:cubicBezTo>
                  <a:cubicBezTo>
                    <a:pt x="3310" y="4246"/>
                    <a:pt x="4246" y="3311"/>
                    <a:pt x="4246" y="2124"/>
                  </a:cubicBezTo>
                  <a:cubicBezTo>
                    <a:pt x="4246" y="960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15"/>
            <p:cNvSpPr/>
            <p:nvPr/>
          </p:nvSpPr>
          <p:spPr>
            <a:xfrm>
              <a:off x="496050" y="1323925"/>
              <a:ext cx="106150" cy="106150"/>
            </a:xfrm>
            <a:custGeom>
              <a:avLst/>
              <a:gdLst/>
              <a:ahLst/>
              <a:cxnLst/>
              <a:rect l="l" t="t" r="r" b="b"/>
              <a:pathLst>
                <a:path w="4246" h="4246" extrusionOk="0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287" y="4246"/>
                    <a:pt x="4246" y="3287"/>
                    <a:pt x="4246" y="2123"/>
                  </a:cubicBezTo>
                  <a:cubicBezTo>
                    <a:pt x="4246" y="936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15"/>
            <p:cNvSpPr/>
            <p:nvPr/>
          </p:nvSpPr>
          <p:spPr>
            <a:xfrm>
              <a:off x="3168300" y="1186975"/>
              <a:ext cx="72500" cy="73050"/>
            </a:xfrm>
            <a:custGeom>
              <a:avLst/>
              <a:gdLst/>
              <a:ahLst/>
              <a:cxnLst/>
              <a:rect l="l" t="t" r="r" b="b"/>
              <a:pathLst>
                <a:path w="2900" h="2922" extrusionOk="0">
                  <a:moveTo>
                    <a:pt x="1462" y="0"/>
                  </a:moveTo>
                  <a:cubicBezTo>
                    <a:pt x="640" y="0"/>
                    <a:pt x="1" y="639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1" y="2922"/>
                    <a:pt x="2900" y="2260"/>
                    <a:pt x="2900" y="1461"/>
                  </a:cubicBezTo>
                  <a:cubicBezTo>
                    <a:pt x="2900" y="639"/>
                    <a:pt x="2261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15"/>
            <p:cNvSpPr/>
            <p:nvPr/>
          </p:nvSpPr>
          <p:spPr>
            <a:xfrm>
              <a:off x="1238425" y="1362725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2" y="0"/>
                  </a:moveTo>
                  <a:cubicBezTo>
                    <a:pt x="640" y="0"/>
                    <a:pt x="1" y="662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0" y="2922"/>
                    <a:pt x="2922" y="2260"/>
                    <a:pt x="2922" y="1461"/>
                  </a:cubicBezTo>
                  <a:cubicBezTo>
                    <a:pt x="2922" y="662"/>
                    <a:pt x="2260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15"/>
            <p:cNvSpPr/>
            <p:nvPr/>
          </p:nvSpPr>
          <p:spPr>
            <a:xfrm>
              <a:off x="2281550" y="832600"/>
              <a:ext cx="2995850" cy="9725"/>
            </a:xfrm>
            <a:custGeom>
              <a:avLst/>
              <a:gdLst/>
              <a:ahLst/>
              <a:cxnLst/>
              <a:rect l="l" t="t" r="r" b="b"/>
              <a:pathLst>
                <a:path w="119834" h="389" extrusionOk="0">
                  <a:moveTo>
                    <a:pt x="183" y="1"/>
                  </a:moveTo>
                  <a:cubicBezTo>
                    <a:pt x="69" y="1"/>
                    <a:pt x="0" y="92"/>
                    <a:pt x="0" y="183"/>
                  </a:cubicBezTo>
                  <a:cubicBezTo>
                    <a:pt x="0" y="297"/>
                    <a:pt x="69" y="389"/>
                    <a:pt x="183" y="389"/>
                  </a:cubicBezTo>
                  <a:lnTo>
                    <a:pt x="119628" y="389"/>
                  </a:lnTo>
                  <a:cubicBezTo>
                    <a:pt x="119742" y="389"/>
                    <a:pt x="119833" y="297"/>
                    <a:pt x="119833" y="183"/>
                  </a:cubicBezTo>
                  <a:cubicBezTo>
                    <a:pt x="119833" y="92"/>
                    <a:pt x="119742" y="1"/>
                    <a:pt x="1196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15"/>
            <p:cNvSpPr/>
            <p:nvPr/>
          </p:nvSpPr>
          <p:spPr>
            <a:xfrm>
              <a:off x="2222775" y="800650"/>
              <a:ext cx="73075" cy="73050"/>
            </a:xfrm>
            <a:custGeom>
              <a:avLst/>
              <a:gdLst/>
              <a:ahLst/>
              <a:cxnLst/>
              <a:rect l="l" t="t" r="r" b="b"/>
              <a:pathLst>
                <a:path w="2923" h="2922" extrusionOk="0">
                  <a:moveTo>
                    <a:pt x="1461" y="0"/>
                  </a:moveTo>
                  <a:cubicBezTo>
                    <a:pt x="640" y="0"/>
                    <a:pt x="0" y="662"/>
                    <a:pt x="0" y="1461"/>
                  </a:cubicBezTo>
                  <a:cubicBezTo>
                    <a:pt x="0" y="2283"/>
                    <a:pt x="640" y="2922"/>
                    <a:pt x="1461" y="2922"/>
                  </a:cubicBezTo>
                  <a:cubicBezTo>
                    <a:pt x="2260" y="2922"/>
                    <a:pt x="2922" y="2283"/>
                    <a:pt x="2922" y="1461"/>
                  </a:cubicBezTo>
                  <a:cubicBezTo>
                    <a:pt x="2922" y="662"/>
                    <a:pt x="2260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15"/>
            <p:cNvSpPr/>
            <p:nvPr/>
          </p:nvSpPr>
          <p:spPr>
            <a:xfrm>
              <a:off x="5235725" y="800650"/>
              <a:ext cx="73050" cy="73050"/>
            </a:xfrm>
            <a:custGeom>
              <a:avLst/>
              <a:gdLst/>
              <a:ahLst/>
              <a:cxnLst/>
              <a:rect l="l" t="t" r="r" b="b"/>
              <a:pathLst>
                <a:path w="2922" h="2922" extrusionOk="0">
                  <a:moveTo>
                    <a:pt x="1461" y="0"/>
                  </a:moveTo>
                  <a:cubicBezTo>
                    <a:pt x="662" y="0"/>
                    <a:pt x="0" y="662"/>
                    <a:pt x="0" y="1461"/>
                  </a:cubicBezTo>
                  <a:cubicBezTo>
                    <a:pt x="0" y="2283"/>
                    <a:pt x="662" y="2922"/>
                    <a:pt x="1461" y="2922"/>
                  </a:cubicBezTo>
                  <a:cubicBezTo>
                    <a:pt x="2283" y="2922"/>
                    <a:pt x="2922" y="2283"/>
                    <a:pt x="2922" y="1461"/>
                  </a:cubicBezTo>
                  <a:cubicBezTo>
                    <a:pt x="2922" y="662"/>
                    <a:pt x="2283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15"/>
            <p:cNvSpPr/>
            <p:nvPr/>
          </p:nvSpPr>
          <p:spPr>
            <a:xfrm>
              <a:off x="5732175" y="319450"/>
              <a:ext cx="1118450" cy="1117475"/>
            </a:xfrm>
            <a:custGeom>
              <a:avLst/>
              <a:gdLst/>
              <a:ahLst/>
              <a:cxnLst/>
              <a:rect l="l" t="t" r="r" b="b"/>
              <a:pathLst>
                <a:path w="44738" h="44699" extrusionOk="0">
                  <a:moveTo>
                    <a:pt x="44532" y="1"/>
                  </a:moveTo>
                  <a:cubicBezTo>
                    <a:pt x="44481" y="1"/>
                    <a:pt x="44430" y="18"/>
                    <a:pt x="44395" y="52"/>
                  </a:cubicBezTo>
                  <a:lnTo>
                    <a:pt x="91" y="44356"/>
                  </a:lnTo>
                  <a:cubicBezTo>
                    <a:pt x="0" y="44447"/>
                    <a:pt x="0" y="44562"/>
                    <a:pt x="91" y="44630"/>
                  </a:cubicBezTo>
                  <a:cubicBezTo>
                    <a:pt x="114" y="44676"/>
                    <a:pt x="160" y="44699"/>
                    <a:pt x="228" y="44699"/>
                  </a:cubicBezTo>
                  <a:cubicBezTo>
                    <a:pt x="274" y="44699"/>
                    <a:pt x="320" y="44676"/>
                    <a:pt x="342" y="44630"/>
                  </a:cubicBezTo>
                  <a:lnTo>
                    <a:pt x="44669" y="326"/>
                  </a:lnTo>
                  <a:cubicBezTo>
                    <a:pt x="44738" y="258"/>
                    <a:pt x="44738" y="121"/>
                    <a:pt x="44669" y="52"/>
                  </a:cubicBezTo>
                  <a:cubicBezTo>
                    <a:pt x="44635" y="18"/>
                    <a:pt x="44584" y="1"/>
                    <a:pt x="445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15"/>
            <p:cNvSpPr/>
            <p:nvPr/>
          </p:nvSpPr>
          <p:spPr>
            <a:xfrm>
              <a:off x="5870250" y="381100"/>
              <a:ext cx="1118475" cy="1117450"/>
            </a:xfrm>
            <a:custGeom>
              <a:avLst/>
              <a:gdLst/>
              <a:ahLst/>
              <a:cxnLst/>
              <a:rect l="l" t="t" r="r" b="b"/>
              <a:pathLst>
                <a:path w="44739" h="44698" extrusionOk="0">
                  <a:moveTo>
                    <a:pt x="44522" y="0"/>
                  </a:moveTo>
                  <a:cubicBezTo>
                    <a:pt x="44476" y="0"/>
                    <a:pt x="44430" y="17"/>
                    <a:pt x="44396" y="51"/>
                  </a:cubicBezTo>
                  <a:lnTo>
                    <a:pt x="69" y="44378"/>
                  </a:lnTo>
                  <a:cubicBezTo>
                    <a:pt x="1" y="44447"/>
                    <a:pt x="1" y="44561"/>
                    <a:pt x="69" y="44629"/>
                  </a:cubicBezTo>
                  <a:cubicBezTo>
                    <a:pt x="115" y="44675"/>
                    <a:pt x="161" y="44698"/>
                    <a:pt x="206" y="44698"/>
                  </a:cubicBezTo>
                  <a:cubicBezTo>
                    <a:pt x="252" y="44698"/>
                    <a:pt x="298" y="44675"/>
                    <a:pt x="343" y="44629"/>
                  </a:cubicBezTo>
                  <a:lnTo>
                    <a:pt x="44647" y="325"/>
                  </a:lnTo>
                  <a:cubicBezTo>
                    <a:pt x="44738" y="257"/>
                    <a:pt x="44738" y="120"/>
                    <a:pt x="44647" y="51"/>
                  </a:cubicBezTo>
                  <a:cubicBezTo>
                    <a:pt x="44613" y="17"/>
                    <a:pt x="44567" y="0"/>
                    <a:pt x="445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15"/>
            <p:cNvSpPr/>
            <p:nvPr/>
          </p:nvSpPr>
          <p:spPr>
            <a:xfrm>
              <a:off x="4775775" y="1974875"/>
              <a:ext cx="2300825" cy="706600"/>
            </a:xfrm>
            <a:custGeom>
              <a:avLst/>
              <a:gdLst/>
              <a:ahLst/>
              <a:cxnLst/>
              <a:rect l="l" t="t" r="r" b="b"/>
              <a:pathLst>
                <a:path w="92033" h="28264" extrusionOk="0">
                  <a:moveTo>
                    <a:pt x="206" y="0"/>
                  </a:moveTo>
                  <a:cubicBezTo>
                    <a:pt x="155" y="0"/>
                    <a:pt x="104" y="17"/>
                    <a:pt x="69" y="51"/>
                  </a:cubicBezTo>
                  <a:cubicBezTo>
                    <a:pt x="1" y="120"/>
                    <a:pt x="1" y="234"/>
                    <a:pt x="69" y="325"/>
                  </a:cubicBezTo>
                  <a:lnTo>
                    <a:pt x="28007" y="28263"/>
                  </a:lnTo>
                  <a:lnTo>
                    <a:pt x="91850" y="28263"/>
                  </a:lnTo>
                  <a:cubicBezTo>
                    <a:pt x="91941" y="28263"/>
                    <a:pt x="92032" y="28172"/>
                    <a:pt x="92032" y="28058"/>
                  </a:cubicBezTo>
                  <a:cubicBezTo>
                    <a:pt x="92032" y="27967"/>
                    <a:pt x="91941" y="27875"/>
                    <a:pt x="91850" y="27875"/>
                  </a:cubicBezTo>
                  <a:lnTo>
                    <a:pt x="28167" y="27875"/>
                  </a:lnTo>
                  <a:lnTo>
                    <a:pt x="343" y="51"/>
                  </a:lnTo>
                  <a:cubicBezTo>
                    <a:pt x="309" y="17"/>
                    <a:pt x="258" y="0"/>
                    <a:pt x="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15"/>
            <p:cNvSpPr/>
            <p:nvPr/>
          </p:nvSpPr>
          <p:spPr>
            <a:xfrm>
              <a:off x="3518100" y="2023500"/>
              <a:ext cx="149550" cy="93050"/>
            </a:xfrm>
            <a:custGeom>
              <a:avLst/>
              <a:gdLst/>
              <a:ahLst/>
              <a:cxnLst/>
              <a:rect l="l" t="t" r="r" b="b"/>
              <a:pathLst>
                <a:path w="5982" h="3722" extrusionOk="0">
                  <a:moveTo>
                    <a:pt x="1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15"/>
            <p:cNvSpPr/>
            <p:nvPr/>
          </p:nvSpPr>
          <p:spPr>
            <a:xfrm>
              <a:off x="36305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15"/>
            <p:cNvSpPr/>
            <p:nvPr/>
          </p:nvSpPr>
          <p:spPr>
            <a:xfrm>
              <a:off x="37423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15"/>
            <p:cNvSpPr/>
            <p:nvPr/>
          </p:nvSpPr>
          <p:spPr>
            <a:xfrm>
              <a:off x="38547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15"/>
            <p:cNvSpPr/>
            <p:nvPr/>
          </p:nvSpPr>
          <p:spPr>
            <a:xfrm>
              <a:off x="3966625" y="2023500"/>
              <a:ext cx="148950" cy="93050"/>
            </a:xfrm>
            <a:custGeom>
              <a:avLst/>
              <a:gdLst/>
              <a:ahLst/>
              <a:cxnLst/>
              <a:rect l="l" t="t" r="r" b="b"/>
              <a:pathLst>
                <a:path w="5958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15"/>
            <p:cNvSpPr/>
            <p:nvPr/>
          </p:nvSpPr>
          <p:spPr>
            <a:xfrm>
              <a:off x="407847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0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15"/>
            <p:cNvSpPr/>
            <p:nvPr/>
          </p:nvSpPr>
          <p:spPr>
            <a:xfrm>
              <a:off x="4190875" y="2023500"/>
              <a:ext cx="148975" cy="93050"/>
            </a:xfrm>
            <a:custGeom>
              <a:avLst/>
              <a:gdLst/>
              <a:ahLst/>
              <a:cxnLst/>
              <a:rect l="l" t="t" r="r" b="b"/>
              <a:pathLst>
                <a:path w="5959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15"/>
            <p:cNvSpPr/>
            <p:nvPr/>
          </p:nvSpPr>
          <p:spPr>
            <a:xfrm>
              <a:off x="4302725" y="2023500"/>
              <a:ext cx="149525" cy="93050"/>
            </a:xfrm>
            <a:custGeom>
              <a:avLst/>
              <a:gdLst/>
              <a:ahLst/>
              <a:cxnLst/>
              <a:rect l="l" t="t" r="r" b="b"/>
              <a:pathLst>
                <a:path w="5981" h="3722" extrusionOk="0">
                  <a:moveTo>
                    <a:pt x="1" y="1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15"/>
            <p:cNvSpPr/>
            <p:nvPr/>
          </p:nvSpPr>
          <p:spPr>
            <a:xfrm>
              <a:off x="27180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15"/>
            <p:cNvSpPr/>
            <p:nvPr/>
          </p:nvSpPr>
          <p:spPr>
            <a:xfrm>
              <a:off x="29258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0" y="6916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15"/>
            <p:cNvSpPr/>
            <p:nvPr/>
          </p:nvSpPr>
          <p:spPr>
            <a:xfrm>
              <a:off x="3133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15"/>
            <p:cNvSpPr/>
            <p:nvPr/>
          </p:nvSpPr>
          <p:spPr>
            <a:xfrm>
              <a:off x="3341775" y="28001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1" y="0"/>
                  </a:moveTo>
                  <a:lnTo>
                    <a:pt x="6643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15"/>
            <p:cNvSpPr/>
            <p:nvPr/>
          </p:nvSpPr>
          <p:spPr>
            <a:xfrm>
              <a:off x="35495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0" y="0"/>
                  </a:moveTo>
                  <a:lnTo>
                    <a:pt x="6665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15"/>
            <p:cNvSpPr/>
            <p:nvPr/>
          </p:nvSpPr>
          <p:spPr>
            <a:xfrm>
              <a:off x="3757200" y="28001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15"/>
            <p:cNvSpPr/>
            <p:nvPr/>
          </p:nvSpPr>
          <p:spPr>
            <a:xfrm>
              <a:off x="61139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15"/>
            <p:cNvSpPr/>
            <p:nvPr/>
          </p:nvSpPr>
          <p:spPr>
            <a:xfrm>
              <a:off x="5906200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15"/>
            <p:cNvSpPr/>
            <p:nvPr/>
          </p:nvSpPr>
          <p:spPr>
            <a:xfrm>
              <a:off x="5698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43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15"/>
            <p:cNvSpPr/>
            <p:nvPr/>
          </p:nvSpPr>
          <p:spPr>
            <a:xfrm>
              <a:off x="5490225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15"/>
            <p:cNvSpPr/>
            <p:nvPr/>
          </p:nvSpPr>
          <p:spPr>
            <a:xfrm>
              <a:off x="52825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15"/>
            <p:cNvSpPr/>
            <p:nvPr/>
          </p:nvSpPr>
          <p:spPr>
            <a:xfrm>
              <a:off x="5074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5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15"/>
            <p:cNvSpPr/>
            <p:nvPr/>
          </p:nvSpPr>
          <p:spPr>
            <a:xfrm>
              <a:off x="4867075" y="435450"/>
              <a:ext cx="276800" cy="172925"/>
            </a:xfrm>
            <a:custGeom>
              <a:avLst/>
              <a:gdLst/>
              <a:ahLst/>
              <a:cxnLst/>
              <a:rect l="l" t="t" r="r" b="b"/>
              <a:pathLst>
                <a:path w="11072" h="6917" extrusionOk="0">
                  <a:moveTo>
                    <a:pt x="6643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15"/>
            <p:cNvSpPr/>
            <p:nvPr/>
          </p:nvSpPr>
          <p:spPr>
            <a:xfrm>
              <a:off x="4658800" y="435450"/>
              <a:ext cx="276775" cy="172925"/>
            </a:xfrm>
            <a:custGeom>
              <a:avLst/>
              <a:gdLst/>
              <a:ahLst/>
              <a:cxnLst/>
              <a:rect l="l" t="t" r="r" b="b"/>
              <a:pathLst>
                <a:path w="11071" h="6917" extrusionOk="0">
                  <a:moveTo>
                    <a:pt x="6666" y="0"/>
                  </a:moveTo>
                  <a:lnTo>
                    <a:pt x="1" y="6916"/>
                  </a:lnTo>
                  <a:lnTo>
                    <a:pt x="4429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15"/>
            <p:cNvSpPr/>
            <p:nvPr/>
          </p:nvSpPr>
          <p:spPr>
            <a:xfrm>
              <a:off x="48534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15"/>
            <p:cNvSpPr/>
            <p:nvPr/>
          </p:nvSpPr>
          <p:spPr>
            <a:xfrm>
              <a:off x="49407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15"/>
            <p:cNvSpPr/>
            <p:nvPr/>
          </p:nvSpPr>
          <p:spPr>
            <a:xfrm>
              <a:off x="50280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15"/>
            <p:cNvSpPr/>
            <p:nvPr/>
          </p:nvSpPr>
          <p:spPr>
            <a:xfrm>
              <a:off x="5115300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15"/>
            <p:cNvSpPr/>
            <p:nvPr/>
          </p:nvSpPr>
          <p:spPr>
            <a:xfrm>
              <a:off x="52026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15"/>
            <p:cNvSpPr/>
            <p:nvPr/>
          </p:nvSpPr>
          <p:spPr>
            <a:xfrm>
              <a:off x="52899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15"/>
            <p:cNvSpPr/>
            <p:nvPr/>
          </p:nvSpPr>
          <p:spPr>
            <a:xfrm>
              <a:off x="53772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15"/>
            <p:cNvSpPr/>
            <p:nvPr/>
          </p:nvSpPr>
          <p:spPr>
            <a:xfrm>
              <a:off x="5465100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15"/>
            <p:cNvSpPr/>
            <p:nvPr/>
          </p:nvSpPr>
          <p:spPr>
            <a:xfrm>
              <a:off x="5552425" y="927325"/>
              <a:ext cx="143250" cy="155250"/>
            </a:xfrm>
            <a:custGeom>
              <a:avLst/>
              <a:gdLst/>
              <a:ahLst/>
              <a:cxnLst/>
              <a:rect l="l" t="t" r="r" b="b"/>
              <a:pathLst>
                <a:path w="5730" h="6210" extrusionOk="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15"/>
            <p:cNvSpPr/>
            <p:nvPr/>
          </p:nvSpPr>
          <p:spPr>
            <a:xfrm>
              <a:off x="56397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15"/>
            <p:cNvSpPr/>
            <p:nvPr/>
          </p:nvSpPr>
          <p:spPr>
            <a:xfrm>
              <a:off x="5727025" y="927325"/>
              <a:ext cx="143825" cy="155250"/>
            </a:xfrm>
            <a:custGeom>
              <a:avLst/>
              <a:gdLst/>
              <a:ahLst/>
              <a:cxnLst/>
              <a:rect l="l" t="t" r="r" b="b"/>
              <a:pathLst>
                <a:path w="5753" h="6210" extrusionOk="0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2" name="Google Shape;1382;p15"/>
          <p:cNvGrpSpPr/>
          <p:nvPr/>
        </p:nvGrpSpPr>
        <p:grpSpPr>
          <a:xfrm rot="5400000">
            <a:off x="674625" y="3321200"/>
            <a:ext cx="979800" cy="3475150"/>
            <a:chOff x="327125" y="2375600"/>
            <a:chExt cx="979800" cy="3475150"/>
          </a:xfrm>
        </p:grpSpPr>
        <p:sp>
          <p:nvSpPr>
            <p:cNvPr id="1383" name="Google Shape;1383;p15"/>
            <p:cNvSpPr/>
            <p:nvPr/>
          </p:nvSpPr>
          <p:spPr>
            <a:xfrm>
              <a:off x="531425" y="2394425"/>
              <a:ext cx="115850" cy="3456325"/>
            </a:xfrm>
            <a:custGeom>
              <a:avLst/>
              <a:gdLst/>
              <a:ahLst/>
              <a:cxnLst/>
              <a:rect l="l" t="t" r="r" b="b"/>
              <a:pathLst>
                <a:path w="4634" h="138253" fill="none" extrusionOk="0">
                  <a:moveTo>
                    <a:pt x="3150" y="138253"/>
                  </a:moveTo>
                  <a:lnTo>
                    <a:pt x="3150" y="54872"/>
                  </a:lnTo>
                  <a:lnTo>
                    <a:pt x="0" y="51722"/>
                  </a:lnTo>
                  <a:lnTo>
                    <a:pt x="0" y="28714"/>
                  </a:lnTo>
                  <a:lnTo>
                    <a:pt x="4634" y="24058"/>
                  </a:lnTo>
                  <a:lnTo>
                    <a:pt x="4634" y="0"/>
                  </a:lnTo>
                </a:path>
              </a:pathLst>
            </a:custGeom>
            <a:solidFill>
              <a:schemeClr val="accent2"/>
            </a:solidFill>
            <a:ln w="13125" cap="flat" cmpd="sng">
              <a:solidFill>
                <a:schemeClr val="accen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15"/>
            <p:cNvSpPr/>
            <p:nvPr/>
          </p:nvSpPr>
          <p:spPr>
            <a:xfrm>
              <a:off x="627275" y="2375600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56" y="1598"/>
                    <a:pt x="1599" y="1233"/>
                    <a:pt x="1599" y="799"/>
                  </a:cubicBezTo>
                  <a:cubicBezTo>
                    <a:pt x="1599" y="365"/>
                    <a:pt x="1256" y="0"/>
                    <a:pt x="80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15"/>
            <p:cNvSpPr/>
            <p:nvPr/>
          </p:nvSpPr>
          <p:spPr>
            <a:xfrm>
              <a:off x="347100" y="2923975"/>
              <a:ext cx="112450" cy="2344175"/>
            </a:xfrm>
            <a:custGeom>
              <a:avLst/>
              <a:gdLst/>
              <a:ahLst/>
              <a:cxnLst/>
              <a:rect l="l" t="t" r="r" b="b"/>
              <a:pathLst>
                <a:path w="4498" h="93767" fill="none" extrusionOk="0">
                  <a:moveTo>
                    <a:pt x="4497" y="93766"/>
                  </a:moveTo>
                  <a:lnTo>
                    <a:pt x="4497" y="50855"/>
                  </a:lnTo>
                  <a:lnTo>
                    <a:pt x="1" y="46358"/>
                  </a:lnTo>
                  <a:lnTo>
                    <a:pt x="1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15"/>
            <p:cNvSpPr/>
            <p:nvPr/>
          </p:nvSpPr>
          <p:spPr>
            <a:xfrm>
              <a:off x="327125" y="2904575"/>
              <a:ext cx="39975" cy="39950"/>
            </a:xfrm>
            <a:custGeom>
              <a:avLst/>
              <a:gdLst/>
              <a:ahLst/>
              <a:cxnLst/>
              <a:rect l="l" t="t" r="r" b="b"/>
              <a:pathLst>
                <a:path w="1599" h="1598" extrusionOk="0">
                  <a:moveTo>
                    <a:pt x="800" y="0"/>
                  </a:moveTo>
                  <a:cubicBezTo>
                    <a:pt x="366" y="0"/>
                    <a:pt x="1" y="365"/>
                    <a:pt x="1" y="799"/>
                  </a:cubicBezTo>
                  <a:cubicBezTo>
                    <a:pt x="1" y="1255"/>
                    <a:pt x="366" y="1598"/>
                    <a:pt x="800" y="1598"/>
                  </a:cubicBezTo>
                  <a:cubicBezTo>
                    <a:pt x="1233" y="1598"/>
                    <a:pt x="1599" y="1255"/>
                    <a:pt x="1599" y="799"/>
                  </a:cubicBezTo>
                  <a:cubicBezTo>
                    <a:pt x="1599" y="365"/>
                    <a:pt x="1233" y="0"/>
                    <a:pt x="80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15"/>
            <p:cNvSpPr/>
            <p:nvPr/>
          </p:nvSpPr>
          <p:spPr>
            <a:xfrm>
              <a:off x="347100" y="2676875"/>
              <a:ext cx="192900" cy="374375"/>
            </a:xfrm>
            <a:custGeom>
              <a:avLst/>
              <a:gdLst/>
              <a:ahLst/>
              <a:cxnLst/>
              <a:rect l="l" t="t" r="r" b="b"/>
              <a:pathLst>
                <a:path w="7716" h="14975" fill="none" extrusionOk="0">
                  <a:moveTo>
                    <a:pt x="1" y="14974"/>
                  </a:moveTo>
                  <a:lnTo>
                    <a:pt x="7716" y="7259"/>
                  </a:lnTo>
                  <a:lnTo>
                    <a:pt x="7716" y="1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15"/>
            <p:cNvSpPr/>
            <p:nvPr/>
          </p:nvSpPr>
          <p:spPr>
            <a:xfrm>
              <a:off x="520000" y="26580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66"/>
                    <a:pt x="1" y="799"/>
                  </a:cubicBezTo>
                  <a:cubicBezTo>
                    <a:pt x="1" y="1233"/>
                    <a:pt x="366" y="1598"/>
                    <a:pt x="800" y="1598"/>
                  </a:cubicBezTo>
                  <a:cubicBezTo>
                    <a:pt x="1233" y="1598"/>
                    <a:pt x="1598" y="1233"/>
                    <a:pt x="1598" y="799"/>
                  </a:cubicBezTo>
                  <a:cubicBezTo>
                    <a:pt x="1598" y="366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15"/>
            <p:cNvSpPr/>
            <p:nvPr/>
          </p:nvSpPr>
          <p:spPr>
            <a:xfrm>
              <a:off x="347100" y="4357400"/>
              <a:ext cx="25" cy="971225"/>
            </a:xfrm>
            <a:custGeom>
              <a:avLst/>
              <a:gdLst/>
              <a:ahLst/>
              <a:cxnLst/>
              <a:rect l="l" t="t" r="r" b="b"/>
              <a:pathLst>
                <a:path w="1" h="38849" fill="none" extrusionOk="0">
                  <a:moveTo>
                    <a:pt x="1" y="38849"/>
                  </a:moveTo>
                  <a:lnTo>
                    <a:pt x="1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15"/>
            <p:cNvSpPr/>
            <p:nvPr/>
          </p:nvSpPr>
          <p:spPr>
            <a:xfrm>
              <a:off x="327125" y="433855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33" y="1599"/>
                    <a:pt x="1599" y="1234"/>
                    <a:pt x="1599" y="800"/>
                  </a:cubicBezTo>
                  <a:cubicBezTo>
                    <a:pt x="1599" y="343"/>
                    <a:pt x="1233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15"/>
            <p:cNvSpPr/>
            <p:nvPr/>
          </p:nvSpPr>
          <p:spPr>
            <a:xfrm>
              <a:off x="690625" y="3227550"/>
              <a:ext cx="172925" cy="2083400"/>
            </a:xfrm>
            <a:custGeom>
              <a:avLst/>
              <a:gdLst/>
              <a:ahLst/>
              <a:cxnLst/>
              <a:rect l="l" t="t" r="r" b="b"/>
              <a:pathLst>
                <a:path w="6917" h="83336" fill="none" extrusionOk="0">
                  <a:moveTo>
                    <a:pt x="6917" y="83335"/>
                  </a:moveTo>
                  <a:lnTo>
                    <a:pt x="0" y="76396"/>
                  </a:lnTo>
                  <a:lnTo>
                    <a:pt x="0" y="15841"/>
                  </a:lnTo>
                  <a:lnTo>
                    <a:pt x="4954" y="10865"/>
                  </a:lnTo>
                  <a:lnTo>
                    <a:pt x="4954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15"/>
            <p:cNvSpPr/>
            <p:nvPr/>
          </p:nvSpPr>
          <p:spPr>
            <a:xfrm>
              <a:off x="794475" y="3208700"/>
              <a:ext cx="39975" cy="39975"/>
            </a:xfrm>
            <a:custGeom>
              <a:avLst/>
              <a:gdLst/>
              <a:ahLst/>
              <a:cxnLst/>
              <a:rect l="l" t="t" r="r" b="b"/>
              <a:pathLst>
                <a:path w="1599" h="1599" extrusionOk="0">
                  <a:moveTo>
                    <a:pt x="800" y="1"/>
                  </a:moveTo>
                  <a:cubicBezTo>
                    <a:pt x="366" y="1"/>
                    <a:pt x="1" y="343"/>
                    <a:pt x="1" y="800"/>
                  </a:cubicBezTo>
                  <a:cubicBezTo>
                    <a:pt x="1" y="1234"/>
                    <a:pt x="366" y="1599"/>
                    <a:pt x="800" y="1599"/>
                  </a:cubicBezTo>
                  <a:cubicBezTo>
                    <a:pt x="1256" y="1599"/>
                    <a:pt x="1598" y="1234"/>
                    <a:pt x="1598" y="800"/>
                  </a:cubicBezTo>
                  <a:cubicBezTo>
                    <a:pt x="1598" y="343"/>
                    <a:pt x="1256" y="1"/>
                    <a:pt x="80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15"/>
            <p:cNvSpPr/>
            <p:nvPr/>
          </p:nvSpPr>
          <p:spPr>
            <a:xfrm>
              <a:off x="776800" y="3899750"/>
              <a:ext cx="25" cy="1084800"/>
            </a:xfrm>
            <a:custGeom>
              <a:avLst/>
              <a:gdLst/>
              <a:ahLst/>
              <a:cxnLst/>
              <a:rect l="l" t="t" r="r" b="b"/>
              <a:pathLst>
                <a:path w="1" h="43392" fill="none" extrusionOk="0">
                  <a:moveTo>
                    <a:pt x="0" y="43391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15"/>
            <p:cNvSpPr/>
            <p:nvPr/>
          </p:nvSpPr>
          <p:spPr>
            <a:xfrm>
              <a:off x="756825" y="4963400"/>
              <a:ext cx="40525" cy="39975"/>
            </a:xfrm>
            <a:custGeom>
              <a:avLst/>
              <a:gdLst/>
              <a:ahLst/>
              <a:cxnLst/>
              <a:rect l="l" t="t" r="r" b="b"/>
              <a:pathLst>
                <a:path w="1621" h="1599" extrusionOk="0">
                  <a:moveTo>
                    <a:pt x="799" y="1"/>
                  </a:moveTo>
                  <a:cubicBezTo>
                    <a:pt x="365" y="1"/>
                    <a:pt x="0" y="366"/>
                    <a:pt x="0" y="800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800"/>
                  </a:cubicBezTo>
                  <a:cubicBezTo>
                    <a:pt x="1621" y="366"/>
                    <a:pt x="1256" y="1"/>
                    <a:pt x="799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15"/>
            <p:cNvSpPr/>
            <p:nvPr/>
          </p:nvSpPr>
          <p:spPr>
            <a:xfrm>
              <a:off x="756825" y="3880925"/>
              <a:ext cx="40525" cy="39950"/>
            </a:xfrm>
            <a:custGeom>
              <a:avLst/>
              <a:gdLst/>
              <a:ahLst/>
              <a:cxnLst/>
              <a:rect l="l" t="t" r="r" b="b"/>
              <a:pathLst>
                <a:path w="1621" h="1598" extrusionOk="0">
                  <a:moveTo>
                    <a:pt x="799" y="0"/>
                  </a:moveTo>
                  <a:cubicBezTo>
                    <a:pt x="365" y="0"/>
                    <a:pt x="0" y="342"/>
                    <a:pt x="0" y="799"/>
                  </a:cubicBezTo>
                  <a:cubicBezTo>
                    <a:pt x="0" y="1233"/>
                    <a:pt x="365" y="1598"/>
                    <a:pt x="799" y="1598"/>
                  </a:cubicBezTo>
                  <a:cubicBezTo>
                    <a:pt x="1256" y="1598"/>
                    <a:pt x="1621" y="1233"/>
                    <a:pt x="1621" y="799"/>
                  </a:cubicBezTo>
                  <a:cubicBezTo>
                    <a:pt x="1621" y="342"/>
                    <a:pt x="1256" y="0"/>
                    <a:pt x="799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15"/>
            <p:cNvSpPr/>
            <p:nvPr/>
          </p:nvSpPr>
          <p:spPr>
            <a:xfrm>
              <a:off x="861250" y="3692600"/>
              <a:ext cx="445675" cy="1618350"/>
            </a:xfrm>
            <a:custGeom>
              <a:avLst/>
              <a:gdLst/>
              <a:ahLst/>
              <a:cxnLst/>
              <a:rect l="l" t="t" r="r" b="b"/>
              <a:pathLst>
                <a:path w="17827" h="64734" fill="none" extrusionOk="0">
                  <a:moveTo>
                    <a:pt x="17827" y="64733"/>
                  </a:moveTo>
                  <a:lnTo>
                    <a:pt x="4314" y="51221"/>
                  </a:lnTo>
                  <a:lnTo>
                    <a:pt x="4314" y="28258"/>
                  </a:lnTo>
                  <a:lnTo>
                    <a:pt x="0" y="23944"/>
                  </a:lnTo>
                  <a:lnTo>
                    <a:pt x="0" y="1"/>
                  </a:lnTo>
                </a:path>
              </a:pathLst>
            </a:custGeom>
            <a:solidFill>
              <a:schemeClr val="accent1"/>
            </a:solidFill>
            <a:ln w="13125" cap="flat" cmpd="sng">
              <a:solidFill>
                <a:schemeClr val="accent1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15"/>
            <p:cNvSpPr/>
            <p:nvPr/>
          </p:nvSpPr>
          <p:spPr>
            <a:xfrm>
              <a:off x="841275" y="3673200"/>
              <a:ext cx="39975" cy="40550"/>
            </a:xfrm>
            <a:custGeom>
              <a:avLst/>
              <a:gdLst/>
              <a:ahLst/>
              <a:cxnLst/>
              <a:rect l="l" t="t" r="r" b="b"/>
              <a:pathLst>
                <a:path w="1599" h="1622" extrusionOk="0">
                  <a:moveTo>
                    <a:pt x="799" y="1"/>
                  </a:moveTo>
                  <a:cubicBezTo>
                    <a:pt x="343" y="1"/>
                    <a:pt x="0" y="366"/>
                    <a:pt x="0" y="800"/>
                  </a:cubicBezTo>
                  <a:cubicBezTo>
                    <a:pt x="0" y="1256"/>
                    <a:pt x="343" y="1621"/>
                    <a:pt x="799" y="1621"/>
                  </a:cubicBezTo>
                  <a:cubicBezTo>
                    <a:pt x="1233" y="1621"/>
                    <a:pt x="1598" y="1256"/>
                    <a:pt x="1598" y="800"/>
                  </a:cubicBezTo>
                  <a:cubicBezTo>
                    <a:pt x="1598" y="366"/>
                    <a:pt x="1233" y="1"/>
                    <a:pt x="799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8" name="Google Shape;1398;p15"/>
          <p:cNvSpPr txBox="1">
            <a:spLocks noGrp="1"/>
          </p:cNvSpPr>
          <p:nvPr>
            <p:ph type="title"/>
          </p:nvPr>
        </p:nvSpPr>
        <p:spPr>
          <a:xfrm>
            <a:off x="720000" y="461875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99" name="Google Shape;1399;p15"/>
          <p:cNvSpPr txBox="1">
            <a:spLocks noGrp="1"/>
          </p:cNvSpPr>
          <p:nvPr>
            <p:ph type="subTitle" idx="1"/>
          </p:nvPr>
        </p:nvSpPr>
        <p:spPr>
          <a:xfrm>
            <a:off x="719994" y="2088317"/>
            <a:ext cx="17517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00" name="Google Shape;1400;p15"/>
          <p:cNvSpPr txBox="1">
            <a:spLocks noGrp="1"/>
          </p:cNvSpPr>
          <p:nvPr>
            <p:ph type="title" idx="2"/>
          </p:nvPr>
        </p:nvSpPr>
        <p:spPr>
          <a:xfrm>
            <a:off x="720000" y="1607275"/>
            <a:ext cx="17517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01" name="Google Shape;1401;p15"/>
          <p:cNvSpPr txBox="1">
            <a:spLocks noGrp="1"/>
          </p:cNvSpPr>
          <p:nvPr>
            <p:ph type="subTitle" idx="3"/>
          </p:nvPr>
        </p:nvSpPr>
        <p:spPr>
          <a:xfrm>
            <a:off x="719994" y="3626192"/>
            <a:ext cx="17517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02" name="Google Shape;1402;p15"/>
          <p:cNvSpPr txBox="1">
            <a:spLocks noGrp="1"/>
          </p:cNvSpPr>
          <p:nvPr>
            <p:ph type="title" idx="4"/>
          </p:nvPr>
        </p:nvSpPr>
        <p:spPr>
          <a:xfrm>
            <a:off x="720000" y="3145150"/>
            <a:ext cx="17517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03" name="Google Shape;1403;p15"/>
          <p:cNvSpPr txBox="1">
            <a:spLocks noGrp="1"/>
          </p:cNvSpPr>
          <p:nvPr>
            <p:ph type="subTitle" idx="5"/>
          </p:nvPr>
        </p:nvSpPr>
        <p:spPr>
          <a:xfrm>
            <a:off x="6672294" y="2088317"/>
            <a:ext cx="17517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04" name="Google Shape;1404;p15"/>
          <p:cNvSpPr txBox="1">
            <a:spLocks noGrp="1"/>
          </p:cNvSpPr>
          <p:nvPr>
            <p:ph type="title" idx="6"/>
          </p:nvPr>
        </p:nvSpPr>
        <p:spPr>
          <a:xfrm>
            <a:off x="6672300" y="1607275"/>
            <a:ext cx="17517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05" name="Google Shape;1405;p15"/>
          <p:cNvSpPr txBox="1">
            <a:spLocks noGrp="1"/>
          </p:cNvSpPr>
          <p:nvPr>
            <p:ph type="subTitle" idx="7"/>
          </p:nvPr>
        </p:nvSpPr>
        <p:spPr>
          <a:xfrm>
            <a:off x="6672294" y="3626192"/>
            <a:ext cx="1751700" cy="6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06" name="Google Shape;1406;p15"/>
          <p:cNvSpPr txBox="1">
            <a:spLocks noGrp="1"/>
          </p:cNvSpPr>
          <p:nvPr>
            <p:ph type="title" idx="8"/>
          </p:nvPr>
        </p:nvSpPr>
        <p:spPr>
          <a:xfrm>
            <a:off x="6672300" y="3145150"/>
            <a:ext cx="17517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69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61875"/>
            <a:ext cx="7704000" cy="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ebas Neue"/>
              <a:buNone/>
              <a:defRPr sz="36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617575"/>
            <a:ext cx="7704000" cy="29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57" r:id="rId4"/>
    <p:sldLayoutId id="2147483658" r:id="rId5"/>
    <p:sldLayoutId id="2147483662" r:id="rId6"/>
    <p:sldLayoutId id="2147483665" r:id="rId7"/>
    <p:sldLayoutId id="2147483667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pos="454">
          <p15:clr>
            <a:srgbClr val="EA4335"/>
          </p15:clr>
        </p15:guide>
        <p15:guide id="4" pos="5306">
          <p15:clr>
            <a:srgbClr val="EA4335"/>
          </p15:clr>
        </p15:guide>
        <p15:guide id="5" orient="horz" pos="340">
          <p15:clr>
            <a:srgbClr val="EA4335"/>
          </p15:clr>
        </p15:guide>
        <p15:guide id="6" orient="horz" pos="287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chinelearningmastery.com/natural-language-processi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towardsdatascience.com/your-guide-to-natural-language-processing-nlp-48ea2511f6e1" TargetMode="External"/><Relationship Id="rId4" Type="http://schemas.openxmlformats.org/officeDocument/2006/relationships/hyperlink" Target="https://easyai.tech/ai-definition/nl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Google Shape;1855;p24"/>
          <p:cNvSpPr txBox="1">
            <a:spLocks noGrp="1"/>
          </p:cNvSpPr>
          <p:nvPr>
            <p:ph type="ctrTitle"/>
          </p:nvPr>
        </p:nvSpPr>
        <p:spPr>
          <a:xfrm>
            <a:off x="1092970" y="1968707"/>
            <a:ext cx="7125600" cy="114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chemeClr val="dk2"/>
                </a:solidFill>
                <a:latin typeface="Bell MT" panose="02020503060305020303" pitchFamily="18" charset="0"/>
              </a:rPr>
              <a:t>Nature Language Processing </a:t>
            </a:r>
            <a:endParaRPr sz="4400" dirty="0">
              <a:solidFill>
                <a:schemeClr val="dk2"/>
              </a:solidFill>
              <a:latin typeface="Bell MT" panose="02020503060305020303" pitchFamily="18" charset="0"/>
            </a:endParaRPr>
          </a:p>
        </p:txBody>
      </p:sp>
      <p:sp>
        <p:nvSpPr>
          <p:cNvPr id="1856" name="Google Shape;1856;p24"/>
          <p:cNvSpPr txBox="1">
            <a:spLocks noGrp="1"/>
          </p:cNvSpPr>
          <p:nvPr>
            <p:ph type="subTitle" idx="1"/>
          </p:nvPr>
        </p:nvSpPr>
        <p:spPr>
          <a:xfrm>
            <a:off x="897249" y="3352363"/>
            <a:ext cx="7125600" cy="514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</a:rPr>
              <a:t>Future Media Experiences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grpSp>
        <p:nvGrpSpPr>
          <p:cNvPr id="1857" name="Google Shape;1857;p24"/>
          <p:cNvGrpSpPr/>
          <p:nvPr/>
        </p:nvGrpSpPr>
        <p:grpSpPr>
          <a:xfrm>
            <a:off x="-223784" y="-6"/>
            <a:ext cx="2284525" cy="985488"/>
            <a:chOff x="-223784" y="-6"/>
            <a:chExt cx="2284525" cy="985488"/>
          </a:xfrm>
        </p:grpSpPr>
        <p:sp>
          <p:nvSpPr>
            <p:cNvPr id="1858" name="Google Shape;1858;p24"/>
            <p:cNvSpPr/>
            <p:nvPr/>
          </p:nvSpPr>
          <p:spPr>
            <a:xfrm rot="5400000">
              <a:off x="751670" y="-653904"/>
              <a:ext cx="291159" cy="1770887"/>
            </a:xfrm>
            <a:custGeom>
              <a:avLst/>
              <a:gdLst/>
              <a:ahLst/>
              <a:cxnLst/>
              <a:rect l="l" t="t" r="r" b="b"/>
              <a:pathLst>
                <a:path w="3309" h="20126" fill="none" extrusionOk="0">
                  <a:moveTo>
                    <a:pt x="3309" y="20126"/>
                  </a:moveTo>
                  <a:lnTo>
                    <a:pt x="3309" y="10627"/>
                  </a:lnTo>
                  <a:lnTo>
                    <a:pt x="1" y="7293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24"/>
            <p:cNvSpPr/>
            <p:nvPr/>
          </p:nvSpPr>
          <p:spPr>
            <a:xfrm rot="5400000">
              <a:off x="294064" y="-86060"/>
              <a:ext cx="88" cy="564632"/>
            </a:xfrm>
            <a:custGeom>
              <a:avLst/>
              <a:gdLst/>
              <a:ahLst/>
              <a:cxnLst/>
              <a:rect l="l" t="t" r="r" b="b"/>
              <a:pathLst>
                <a:path w="1" h="6417" fill="none" extrusionOk="0">
                  <a:moveTo>
                    <a:pt x="1" y="6416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24"/>
            <p:cNvSpPr/>
            <p:nvPr/>
          </p:nvSpPr>
          <p:spPr>
            <a:xfrm rot="5400000">
              <a:off x="575332" y="113545"/>
              <a:ext cx="167709" cy="165509"/>
            </a:xfrm>
            <a:custGeom>
              <a:avLst/>
              <a:gdLst/>
              <a:ahLst/>
              <a:cxnLst/>
              <a:rect l="l" t="t" r="r" b="b"/>
              <a:pathLst>
                <a:path w="1906" h="1881" extrusionOk="0">
                  <a:moveTo>
                    <a:pt x="953" y="1"/>
                  </a:moveTo>
                  <a:cubicBezTo>
                    <a:pt x="426" y="1"/>
                    <a:pt x="0" y="402"/>
                    <a:pt x="0" y="928"/>
                  </a:cubicBezTo>
                  <a:cubicBezTo>
                    <a:pt x="0" y="1455"/>
                    <a:pt x="426" y="1881"/>
                    <a:pt x="953" y="1881"/>
                  </a:cubicBezTo>
                  <a:cubicBezTo>
                    <a:pt x="1479" y="1881"/>
                    <a:pt x="1905" y="1455"/>
                    <a:pt x="1905" y="928"/>
                  </a:cubicBezTo>
                  <a:cubicBezTo>
                    <a:pt x="1905" y="402"/>
                    <a:pt x="1479" y="1"/>
                    <a:pt x="95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24"/>
            <p:cNvSpPr/>
            <p:nvPr/>
          </p:nvSpPr>
          <p:spPr>
            <a:xfrm rot="5400000">
              <a:off x="873382" y="-351369"/>
              <a:ext cx="147899" cy="1895787"/>
            </a:xfrm>
            <a:custGeom>
              <a:avLst/>
              <a:gdLst/>
              <a:ahLst/>
              <a:cxnLst/>
              <a:rect l="l" t="t" r="r" b="b"/>
              <a:pathLst>
                <a:path w="1681" h="21405" fill="none" extrusionOk="0">
                  <a:moveTo>
                    <a:pt x="1" y="21405"/>
                  </a:moveTo>
                  <a:lnTo>
                    <a:pt x="1" y="5114"/>
                  </a:lnTo>
                  <a:lnTo>
                    <a:pt x="1680" y="3434"/>
                  </a:lnTo>
                  <a:lnTo>
                    <a:pt x="1680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24"/>
            <p:cNvSpPr/>
            <p:nvPr/>
          </p:nvSpPr>
          <p:spPr>
            <a:xfrm rot="5400000">
              <a:off x="551408" y="-235203"/>
              <a:ext cx="361727" cy="1912111"/>
            </a:xfrm>
            <a:custGeom>
              <a:avLst/>
              <a:gdLst/>
              <a:ahLst/>
              <a:cxnLst/>
              <a:rect l="l" t="t" r="r" b="b"/>
              <a:pathLst>
                <a:path w="4111" h="21731" fill="none" extrusionOk="0">
                  <a:moveTo>
                    <a:pt x="0" y="21730"/>
                  </a:moveTo>
                  <a:lnTo>
                    <a:pt x="0" y="14562"/>
                  </a:lnTo>
                  <a:lnTo>
                    <a:pt x="4110" y="10427"/>
                  </a:lnTo>
                  <a:lnTo>
                    <a:pt x="4110" y="1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24"/>
            <p:cNvSpPr/>
            <p:nvPr/>
          </p:nvSpPr>
          <p:spPr>
            <a:xfrm rot="5400000">
              <a:off x="1689436" y="818961"/>
              <a:ext cx="165421" cy="167621"/>
            </a:xfrm>
            <a:custGeom>
              <a:avLst/>
              <a:gdLst/>
              <a:ahLst/>
              <a:cxnLst/>
              <a:rect l="l" t="t" r="r" b="b"/>
              <a:pathLst>
                <a:path w="1880" h="1905" extrusionOk="0">
                  <a:moveTo>
                    <a:pt x="927" y="0"/>
                  </a:moveTo>
                  <a:cubicBezTo>
                    <a:pt x="401" y="0"/>
                    <a:pt x="0" y="426"/>
                    <a:pt x="0" y="952"/>
                  </a:cubicBezTo>
                  <a:cubicBezTo>
                    <a:pt x="0" y="1479"/>
                    <a:pt x="401" y="1905"/>
                    <a:pt x="927" y="1905"/>
                  </a:cubicBezTo>
                  <a:cubicBezTo>
                    <a:pt x="1454" y="1905"/>
                    <a:pt x="1880" y="1479"/>
                    <a:pt x="1880" y="952"/>
                  </a:cubicBezTo>
                  <a:cubicBezTo>
                    <a:pt x="1880" y="426"/>
                    <a:pt x="1454" y="0"/>
                    <a:pt x="927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24"/>
            <p:cNvSpPr/>
            <p:nvPr/>
          </p:nvSpPr>
          <p:spPr>
            <a:xfrm rot="5400000">
              <a:off x="1894132" y="585435"/>
              <a:ext cx="167709" cy="165509"/>
            </a:xfrm>
            <a:custGeom>
              <a:avLst/>
              <a:gdLst/>
              <a:ahLst/>
              <a:cxnLst/>
              <a:rect l="l" t="t" r="r" b="b"/>
              <a:pathLst>
                <a:path w="1906" h="1881" extrusionOk="0">
                  <a:moveTo>
                    <a:pt x="953" y="0"/>
                  </a:moveTo>
                  <a:cubicBezTo>
                    <a:pt x="427" y="0"/>
                    <a:pt x="1" y="426"/>
                    <a:pt x="1" y="928"/>
                  </a:cubicBezTo>
                  <a:cubicBezTo>
                    <a:pt x="1" y="1454"/>
                    <a:pt x="427" y="1880"/>
                    <a:pt x="953" y="1880"/>
                  </a:cubicBezTo>
                  <a:cubicBezTo>
                    <a:pt x="1479" y="1880"/>
                    <a:pt x="1905" y="1454"/>
                    <a:pt x="1905" y="928"/>
                  </a:cubicBezTo>
                  <a:cubicBezTo>
                    <a:pt x="1905" y="426"/>
                    <a:pt x="1479" y="0"/>
                    <a:pt x="9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24"/>
            <p:cNvSpPr/>
            <p:nvPr/>
          </p:nvSpPr>
          <p:spPr>
            <a:xfrm rot="5400000">
              <a:off x="1782751" y="-50"/>
              <a:ext cx="167621" cy="167709"/>
            </a:xfrm>
            <a:custGeom>
              <a:avLst/>
              <a:gdLst/>
              <a:ahLst/>
              <a:cxnLst/>
              <a:rect l="l" t="t" r="r" b="b"/>
              <a:pathLst>
                <a:path w="1905" h="1906" extrusionOk="0">
                  <a:moveTo>
                    <a:pt x="952" y="1"/>
                  </a:moveTo>
                  <a:cubicBezTo>
                    <a:pt x="426" y="1"/>
                    <a:pt x="0" y="427"/>
                    <a:pt x="0" y="953"/>
                  </a:cubicBezTo>
                  <a:cubicBezTo>
                    <a:pt x="0" y="1480"/>
                    <a:pt x="426" y="1906"/>
                    <a:pt x="952" y="1906"/>
                  </a:cubicBezTo>
                  <a:cubicBezTo>
                    <a:pt x="1479" y="1906"/>
                    <a:pt x="1905" y="1480"/>
                    <a:pt x="1905" y="953"/>
                  </a:cubicBezTo>
                  <a:cubicBezTo>
                    <a:pt x="1905" y="427"/>
                    <a:pt x="1479" y="1"/>
                    <a:pt x="9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6" name="Google Shape;1866;p24"/>
          <p:cNvGrpSpPr/>
          <p:nvPr/>
        </p:nvGrpSpPr>
        <p:grpSpPr>
          <a:xfrm>
            <a:off x="5876365" y="118125"/>
            <a:ext cx="3316597" cy="2830576"/>
            <a:chOff x="5876365" y="118125"/>
            <a:chExt cx="3316597" cy="2830576"/>
          </a:xfrm>
        </p:grpSpPr>
        <p:sp>
          <p:nvSpPr>
            <p:cNvPr id="1867" name="Google Shape;1867;p24"/>
            <p:cNvSpPr/>
            <p:nvPr/>
          </p:nvSpPr>
          <p:spPr>
            <a:xfrm rot="10800000">
              <a:off x="9025253" y="996438"/>
              <a:ext cx="167709" cy="165509"/>
            </a:xfrm>
            <a:custGeom>
              <a:avLst/>
              <a:gdLst/>
              <a:ahLst/>
              <a:cxnLst/>
              <a:rect l="l" t="t" r="r" b="b"/>
              <a:pathLst>
                <a:path w="1906" h="1881" extrusionOk="0">
                  <a:moveTo>
                    <a:pt x="953" y="1"/>
                  </a:moveTo>
                  <a:cubicBezTo>
                    <a:pt x="426" y="1"/>
                    <a:pt x="0" y="402"/>
                    <a:pt x="0" y="928"/>
                  </a:cubicBezTo>
                  <a:cubicBezTo>
                    <a:pt x="0" y="1455"/>
                    <a:pt x="426" y="1881"/>
                    <a:pt x="953" y="1881"/>
                  </a:cubicBezTo>
                  <a:cubicBezTo>
                    <a:pt x="1479" y="1881"/>
                    <a:pt x="1905" y="1455"/>
                    <a:pt x="1905" y="928"/>
                  </a:cubicBezTo>
                  <a:cubicBezTo>
                    <a:pt x="1905" y="402"/>
                    <a:pt x="1479" y="1"/>
                    <a:pt x="9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24"/>
            <p:cNvSpPr/>
            <p:nvPr/>
          </p:nvSpPr>
          <p:spPr>
            <a:xfrm>
              <a:off x="6008817" y="118125"/>
              <a:ext cx="3134824" cy="182018"/>
            </a:xfrm>
            <a:custGeom>
              <a:avLst/>
              <a:gdLst/>
              <a:ahLst/>
              <a:cxnLst/>
              <a:rect l="l" t="t" r="r" b="b"/>
              <a:pathLst>
                <a:path w="25490" h="1480" fill="none" extrusionOk="0">
                  <a:moveTo>
                    <a:pt x="1" y="1479"/>
                  </a:moveTo>
                  <a:lnTo>
                    <a:pt x="13710" y="1479"/>
                  </a:lnTo>
                  <a:lnTo>
                    <a:pt x="15164" y="0"/>
                  </a:lnTo>
                  <a:lnTo>
                    <a:pt x="25490" y="0"/>
                  </a:lnTo>
                </a:path>
              </a:pathLst>
            </a:custGeom>
            <a:noFill/>
            <a:ln w="9525" cap="rnd" cmpd="sng">
              <a:solidFill>
                <a:srgbClr val="00F4A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24"/>
            <p:cNvSpPr/>
            <p:nvPr/>
          </p:nvSpPr>
          <p:spPr>
            <a:xfrm>
              <a:off x="5876365" y="182815"/>
              <a:ext cx="234282" cy="234409"/>
            </a:xfrm>
            <a:custGeom>
              <a:avLst/>
              <a:gdLst/>
              <a:ahLst/>
              <a:cxnLst/>
              <a:rect l="l" t="t" r="r" b="b"/>
              <a:pathLst>
                <a:path w="1905" h="1906" extrusionOk="0">
                  <a:moveTo>
                    <a:pt x="953" y="1"/>
                  </a:moveTo>
                  <a:cubicBezTo>
                    <a:pt x="426" y="1"/>
                    <a:pt x="0" y="427"/>
                    <a:pt x="0" y="953"/>
                  </a:cubicBezTo>
                  <a:cubicBezTo>
                    <a:pt x="0" y="1479"/>
                    <a:pt x="426" y="1905"/>
                    <a:pt x="953" y="1905"/>
                  </a:cubicBezTo>
                  <a:cubicBezTo>
                    <a:pt x="1479" y="1905"/>
                    <a:pt x="1905" y="1479"/>
                    <a:pt x="1905" y="953"/>
                  </a:cubicBezTo>
                  <a:cubicBezTo>
                    <a:pt x="1905" y="427"/>
                    <a:pt x="1479" y="1"/>
                    <a:pt x="953" y="1"/>
                  </a:cubicBezTo>
                  <a:close/>
                </a:path>
              </a:pathLst>
            </a:custGeom>
            <a:solidFill>
              <a:srgbClr val="00F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24"/>
            <p:cNvSpPr/>
            <p:nvPr/>
          </p:nvSpPr>
          <p:spPr>
            <a:xfrm rot="10800000">
              <a:off x="9109108" y="515661"/>
              <a:ext cx="88" cy="564632"/>
            </a:xfrm>
            <a:custGeom>
              <a:avLst/>
              <a:gdLst/>
              <a:ahLst/>
              <a:cxnLst/>
              <a:rect l="l" t="t" r="r" b="b"/>
              <a:pathLst>
                <a:path w="1" h="6417" fill="none" extrusionOk="0">
                  <a:moveTo>
                    <a:pt x="1" y="6416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1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24"/>
            <p:cNvSpPr/>
            <p:nvPr/>
          </p:nvSpPr>
          <p:spPr>
            <a:xfrm rot="10800000">
              <a:off x="8441048" y="515657"/>
              <a:ext cx="361727" cy="2369168"/>
            </a:xfrm>
            <a:custGeom>
              <a:avLst/>
              <a:gdLst/>
              <a:ahLst/>
              <a:cxnLst/>
              <a:rect l="l" t="t" r="r" b="b"/>
              <a:pathLst>
                <a:path w="4111" h="21731" fill="none" extrusionOk="0">
                  <a:moveTo>
                    <a:pt x="0" y="21730"/>
                  </a:moveTo>
                  <a:lnTo>
                    <a:pt x="0" y="14562"/>
                  </a:lnTo>
                  <a:lnTo>
                    <a:pt x="4110" y="10427"/>
                  </a:lnTo>
                  <a:lnTo>
                    <a:pt x="4110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24"/>
            <p:cNvSpPr/>
            <p:nvPr/>
          </p:nvSpPr>
          <p:spPr>
            <a:xfrm rot="10800000">
              <a:off x="8357275" y="2781081"/>
              <a:ext cx="165421" cy="167621"/>
            </a:xfrm>
            <a:custGeom>
              <a:avLst/>
              <a:gdLst/>
              <a:ahLst/>
              <a:cxnLst/>
              <a:rect l="l" t="t" r="r" b="b"/>
              <a:pathLst>
                <a:path w="1880" h="1905" extrusionOk="0">
                  <a:moveTo>
                    <a:pt x="927" y="0"/>
                  </a:moveTo>
                  <a:cubicBezTo>
                    <a:pt x="401" y="0"/>
                    <a:pt x="0" y="426"/>
                    <a:pt x="0" y="952"/>
                  </a:cubicBezTo>
                  <a:cubicBezTo>
                    <a:pt x="0" y="1479"/>
                    <a:pt x="401" y="1905"/>
                    <a:pt x="927" y="1905"/>
                  </a:cubicBezTo>
                  <a:cubicBezTo>
                    <a:pt x="1454" y="1905"/>
                    <a:pt x="1880" y="1479"/>
                    <a:pt x="1880" y="952"/>
                  </a:cubicBezTo>
                  <a:cubicBezTo>
                    <a:pt x="1880" y="426"/>
                    <a:pt x="1454" y="0"/>
                    <a:pt x="9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CF8A6CCF-CF3C-424E-BBD2-E8E4F5AFFE93}"/>
              </a:ext>
            </a:extLst>
          </p:cNvPr>
          <p:cNvSpPr txBox="1"/>
          <p:nvPr/>
        </p:nvSpPr>
        <p:spPr>
          <a:xfrm>
            <a:off x="3734440" y="3811064"/>
            <a:ext cx="3173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8BB1D7"/>
                </a:solidFill>
                <a:latin typeface="Roboto" panose="02010600030101010101" charset="0"/>
                <a:ea typeface="Roboto" panose="02010600030101010101" charset="0"/>
              </a:rPr>
              <a:t>Wang Yajing</a:t>
            </a:r>
            <a:endParaRPr lang="zh-CN" altLang="en-US" sz="2000" dirty="0">
              <a:solidFill>
                <a:srgbClr val="8BB1D7"/>
              </a:solidFill>
              <a:latin typeface="Roboto" panose="0201060003010101010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" name="Google Shape;2044;p31"/>
          <p:cNvSpPr txBox="1">
            <a:spLocks noGrp="1"/>
          </p:cNvSpPr>
          <p:nvPr>
            <p:ph type="subTitle" idx="1"/>
          </p:nvPr>
        </p:nvSpPr>
        <p:spPr>
          <a:xfrm>
            <a:off x="2400600" y="2198283"/>
            <a:ext cx="4342800" cy="113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Natural Language Processing or NLP is a field of Artificial Intelligence that gives the machines the ability to read, understand and derive meaning from human languages.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6" name="Google Shape;2506;p46"/>
          <p:cNvSpPr txBox="1"/>
          <p:nvPr/>
        </p:nvSpPr>
        <p:spPr>
          <a:xfrm>
            <a:off x="720000" y="3350125"/>
            <a:ext cx="2166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01111010010</a:t>
            </a:r>
          </a:p>
        </p:txBody>
      </p:sp>
      <p:sp>
        <p:nvSpPr>
          <p:cNvPr id="2507" name="Google Shape;2507;p46"/>
          <p:cNvSpPr txBox="1"/>
          <p:nvPr/>
        </p:nvSpPr>
        <p:spPr>
          <a:xfrm>
            <a:off x="686330" y="2946236"/>
            <a:ext cx="2166300" cy="3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2000" dirty="0">
                <a:solidFill>
                  <a:srgbClr val="02DCA5"/>
                </a:solidFill>
                <a:latin typeface="Arial Rounded MT Bold" panose="020F0704030504030204" pitchFamily="34" charset="0"/>
                <a:sym typeface="Bebas Neue"/>
              </a:rPr>
              <a:t>Machine</a:t>
            </a:r>
            <a:endParaRPr sz="2000" dirty="0">
              <a:solidFill>
                <a:srgbClr val="02DCA5"/>
              </a:solidFill>
              <a:latin typeface="Arial Rounded MT Bold" panose="020F0704030504030204" pitchFamily="34" charset="0"/>
              <a:sym typeface="Bebas Neue"/>
            </a:endParaRPr>
          </a:p>
        </p:txBody>
      </p:sp>
      <p:sp>
        <p:nvSpPr>
          <p:cNvPr id="2508" name="Google Shape;2508;p46"/>
          <p:cNvSpPr txBox="1"/>
          <p:nvPr/>
        </p:nvSpPr>
        <p:spPr>
          <a:xfrm>
            <a:off x="3499536" y="3317437"/>
            <a:ext cx="2166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Hello </a:t>
            </a:r>
            <a:endParaRPr sz="2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09" name="Google Shape;2509;p46"/>
          <p:cNvSpPr txBox="1"/>
          <p:nvPr/>
        </p:nvSpPr>
        <p:spPr>
          <a:xfrm>
            <a:off x="3478212" y="2965484"/>
            <a:ext cx="2166300" cy="3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>
              <a:buFont typeface="Arial"/>
              <a:buNone/>
            </a:pPr>
            <a:r>
              <a:rPr lang="en" sz="2000" dirty="0">
                <a:solidFill>
                  <a:srgbClr val="02DCA5"/>
                </a:solidFill>
                <a:latin typeface="Arial Rounded MT Bold" panose="020F0704030504030204" pitchFamily="34" charset="0"/>
                <a:sym typeface="Bebas Neue"/>
              </a:rPr>
              <a:t>Human</a:t>
            </a:r>
            <a:endParaRPr sz="2000" dirty="0">
              <a:solidFill>
                <a:srgbClr val="02DCA5"/>
              </a:solidFill>
              <a:latin typeface="Arial Rounded MT Bold" panose="020F0704030504030204" pitchFamily="34" charset="0"/>
              <a:sym typeface="Bebas Neue"/>
            </a:endParaRPr>
          </a:p>
        </p:txBody>
      </p:sp>
      <p:sp>
        <p:nvSpPr>
          <p:cNvPr id="2510" name="Google Shape;2510;p46"/>
          <p:cNvSpPr txBox="1"/>
          <p:nvPr/>
        </p:nvSpPr>
        <p:spPr>
          <a:xfrm>
            <a:off x="6257701" y="3350123"/>
            <a:ext cx="2166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Woof</a:t>
            </a:r>
            <a:endParaRPr sz="2000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11" name="Google Shape;2511;p46"/>
          <p:cNvSpPr txBox="1"/>
          <p:nvPr/>
        </p:nvSpPr>
        <p:spPr>
          <a:xfrm>
            <a:off x="6257709" y="2955980"/>
            <a:ext cx="2166300" cy="3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2DCA5"/>
                </a:solidFill>
                <a:latin typeface="Arial Rounded MT Bold" panose="020F0704030504030204" pitchFamily="34" charset="0"/>
                <a:sym typeface="Bebas Neue"/>
              </a:rPr>
              <a:t>Animal</a:t>
            </a:r>
            <a:endParaRPr sz="2400" dirty="0">
              <a:solidFill>
                <a:schemeClr val="dk2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2515" name="Google Shape;2515;p46"/>
          <p:cNvGrpSpPr/>
          <p:nvPr/>
        </p:nvGrpSpPr>
        <p:grpSpPr>
          <a:xfrm>
            <a:off x="6798123" y="1694596"/>
            <a:ext cx="980795" cy="877163"/>
            <a:chOff x="4031298" y="1694596"/>
            <a:chExt cx="980795" cy="877163"/>
          </a:xfrm>
        </p:grpSpPr>
        <p:sp>
          <p:nvSpPr>
            <p:cNvPr id="2516" name="Google Shape;2516;p46"/>
            <p:cNvSpPr/>
            <p:nvPr/>
          </p:nvSpPr>
          <p:spPr>
            <a:xfrm flipH="1">
              <a:off x="4923636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46"/>
            <p:cNvSpPr/>
            <p:nvPr/>
          </p:nvSpPr>
          <p:spPr>
            <a:xfrm flipH="1">
              <a:off x="4923636" y="180419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46"/>
            <p:cNvSpPr/>
            <p:nvPr/>
          </p:nvSpPr>
          <p:spPr>
            <a:xfrm flipH="1">
              <a:off x="4923636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46"/>
            <p:cNvSpPr/>
            <p:nvPr/>
          </p:nvSpPr>
          <p:spPr>
            <a:xfrm flipH="1">
              <a:off x="4244531" y="178281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46"/>
            <p:cNvSpPr/>
            <p:nvPr/>
          </p:nvSpPr>
          <p:spPr>
            <a:xfrm flipH="1">
              <a:off x="4223272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46"/>
            <p:cNvSpPr/>
            <p:nvPr/>
          </p:nvSpPr>
          <p:spPr>
            <a:xfrm flipH="1">
              <a:off x="4223272" y="182545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46"/>
            <p:cNvSpPr/>
            <p:nvPr/>
          </p:nvSpPr>
          <p:spPr>
            <a:xfrm flipH="1">
              <a:off x="4223272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46"/>
            <p:cNvSpPr/>
            <p:nvPr/>
          </p:nvSpPr>
          <p:spPr>
            <a:xfrm flipH="1">
              <a:off x="4265916" y="248329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46"/>
            <p:cNvSpPr/>
            <p:nvPr/>
          </p:nvSpPr>
          <p:spPr>
            <a:xfrm flipH="1">
              <a:off x="4131893" y="169459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46"/>
            <p:cNvSpPr/>
            <p:nvPr/>
          </p:nvSpPr>
          <p:spPr>
            <a:xfrm flipH="1">
              <a:off x="4031298" y="191379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46"/>
            <p:cNvSpPr/>
            <p:nvPr/>
          </p:nvSpPr>
          <p:spPr>
            <a:xfrm flipH="1">
              <a:off x="4055587" y="200516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46"/>
            <p:cNvSpPr/>
            <p:nvPr/>
          </p:nvSpPr>
          <p:spPr>
            <a:xfrm flipH="1">
              <a:off x="4064613" y="224575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3" name="Google Shape;2533;p46"/>
          <p:cNvGrpSpPr/>
          <p:nvPr/>
        </p:nvGrpSpPr>
        <p:grpSpPr>
          <a:xfrm>
            <a:off x="4031298" y="1694596"/>
            <a:ext cx="1089808" cy="877163"/>
            <a:chOff x="4031298" y="1694596"/>
            <a:chExt cx="1089808" cy="877163"/>
          </a:xfrm>
        </p:grpSpPr>
        <p:grpSp>
          <p:nvGrpSpPr>
            <p:cNvPr id="2534" name="Google Shape;2534;p46"/>
            <p:cNvGrpSpPr/>
            <p:nvPr/>
          </p:nvGrpSpPr>
          <p:grpSpPr>
            <a:xfrm>
              <a:off x="5012112" y="1913794"/>
              <a:ext cx="108994" cy="332078"/>
              <a:chOff x="4031312" y="1913794"/>
              <a:chExt cx="108994" cy="332078"/>
            </a:xfrm>
          </p:grpSpPr>
          <p:sp>
            <p:nvSpPr>
              <p:cNvPr id="2535" name="Google Shape;2535;p46"/>
              <p:cNvSpPr/>
              <p:nvPr/>
            </p:nvSpPr>
            <p:spPr>
              <a:xfrm flipH="1">
                <a:off x="4039698" y="1913794"/>
                <a:ext cx="100608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" fill="none" extrusionOk="0">
                    <a:moveTo>
                      <a:pt x="1" y="1"/>
                    </a:moveTo>
                    <a:lnTo>
                      <a:pt x="828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6" name="Google Shape;2536;p46"/>
              <p:cNvSpPr/>
              <p:nvPr/>
            </p:nvSpPr>
            <p:spPr>
              <a:xfrm flipH="1">
                <a:off x="4031312" y="2005167"/>
                <a:ext cx="76307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628" h="1" fill="none" extrusionOk="0">
                    <a:moveTo>
                      <a:pt x="1" y="1"/>
                    </a:moveTo>
                    <a:lnTo>
                      <a:pt x="627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7" name="Google Shape;2537;p46"/>
              <p:cNvSpPr/>
              <p:nvPr/>
            </p:nvSpPr>
            <p:spPr>
              <a:xfrm flipH="1">
                <a:off x="4037376" y="2245750"/>
                <a:ext cx="64156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8" h="1" fill="none" extrusionOk="0">
                    <a:moveTo>
                      <a:pt x="1" y="0"/>
                    </a:moveTo>
                    <a:lnTo>
                      <a:pt x="527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38" name="Google Shape;2538;p46"/>
            <p:cNvGrpSpPr/>
            <p:nvPr/>
          </p:nvGrpSpPr>
          <p:grpSpPr>
            <a:xfrm>
              <a:off x="4031298" y="1694596"/>
              <a:ext cx="980795" cy="877163"/>
              <a:chOff x="4031298" y="1694596"/>
              <a:chExt cx="980795" cy="877163"/>
            </a:xfrm>
          </p:grpSpPr>
          <p:sp>
            <p:nvSpPr>
              <p:cNvPr id="2539" name="Google Shape;2539;p46"/>
              <p:cNvSpPr/>
              <p:nvPr/>
            </p:nvSpPr>
            <p:spPr>
              <a:xfrm flipH="1">
                <a:off x="4923636" y="2483296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0" name="Google Shape;2540;p46"/>
              <p:cNvSpPr/>
              <p:nvPr/>
            </p:nvSpPr>
            <p:spPr>
              <a:xfrm flipH="1">
                <a:off x="4923636" y="1804195"/>
                <a:ext cx="122" cy="633540"/>
              </a:xfrm>
              <a:custGeom>
                <a:avLst/>
                <a:gdLst/>
                <a:ahLst/>
                <a:cxnLst/>
                <a:rect l="l" t="t" r="r" b="b"/>
                <a:pathLst>
                  <a:path w="1" h="5214" fill="none" extrusionOk="0">
                    <a:moveTo>
                      <a:pt x="0" y="5213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1" name="Google Shape;2541;p46"/>
              <p:cNvSpPr/>
              <p:nvPr/>
            </p:nvSpPr>
            <p:spPr>
              <a:xfrm flipH="1">
                <a:off x="4923636" y="1782810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2" name="Google Shape;2542;p46"/>
              <p:cNvSpPr/>
              <p:nvPr/>
            </p:nvSpPr>
            <p:spPr>
              <a:xfrm flipH="1">
                <a:off x="4244531" y="1782810"/>
                <a:ext cx="63366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15" h="1" fill="none" extrusionOk="0">
                    <a:moveTo>
                      <a:pt x="1" y="1"/>
                    </a:moveTo>
                    <a:lnTo>
                      <a:pt x="5214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3" name="Google Shape;2543;p46"/>
              <p:cNvSpPr/>
              <p:nvPr/>
            </p:nvSpPr>
            <p:spPr>
              <a:xfrm flipH="1">
                <a:off x="4223272" y="1782810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4" name="Google Shape;2544;p46"/>
              <p:cNvSpPr/>
              <p:nvPr/>
            </p:nvSpPr>
            <p:spPr>
              <a:xfrm flipH="1">
                <a:off x="4223272" y="1825459"/>
                <a:ext cx="122" cy="633540"/>
              </a:xfrm>
              <a:custGeom>
                <a:avLst/>
                <a:gdLst/>
                <a:ahLst/>
                <a:cxnLst/>
                <a:rect l="l" t="t" r="r" b="b"/>
                <a:pathLst>
                  <a:path w="1" h="5214" fill="none" extrusionOk="0">
                    <a:moveTo>
                      <a:pt x="0" y="1"/>
                    </a:moveTo>
                    <a:lnTo>
                      <a:pt x="0" y="5214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5" name="Google Shape;2545;p46"/>
              <p:cNvSpPr/>
              <p:nvPr/>
            </p:nvSpPr>
            <p:spPr>
              <a:xfrm flipH="1">
                <a:off x="4223272" y="2483296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6" name="Google Shape;2546;p46"/>
              <p:cNvSpPr/>
              <p:nvPr/>
            </p:nvSpPr>
            <p:spPr>
              <a:xfrm flipH="1">
                <a:off x="4265916" y="2483296"/>
                <a:ext cx="633540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1" fill="none" extrusionOk="0">
                    <a:moveTo>
                      <a:pt x="5214" y="0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7" name="Google Shape;2547;p46"/>
              <p:cNvSpPr/>
              <p:nvPr/>
            </p:nvSpPr>
            <p:spPr>
              <a:xfrm flipH="1">
                <a:off x="4131893" y="1694596"/>
                <a:ext cx="880200" cy="877163"/>
              </a:xfrm>
              <a:custGeom>
                <a:avLst/>
                <a:gdLst/>
                <a:ahLst/>
                <a:cxnLst/>
                <a:rect l="l" t="t" r="r" b="b"/>
                <a:pathLst>
                  <a:path w="7244" h="7219" fill="none" extrusionOk="0">
                    <a:moveTo>
                      <a:pt x="0" y="0"/>
                    </a:moveTo>
                    <a:lnTo>
                      <a:pt x="7243" y="0"/>
                    </a:lnTo>
                    <a:lnTo>
                      <a:pt x="7243" y="7218"/>
                    </a:lnTo>
                    <a:lnTo>
                      <a:pt x="0" y="7218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8" name="Google Shape;2548;p46"/>
              <p:cNvSpPr/>
              <p:nvPr/>
            </p:nvSpPr>
            <p:spPr>
              <a:xfrm flipH="1">
                <a:off x="4031298" y="1913794"/>
                <a:ext cx="100608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" fill="none" extrusionOk="0">
                    <a:moveTo>
                      <a:pt x="1" y="1"/>
                    </a:moveTo>
                    <a:lnTo>
                      <a:pt x="828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9" name="Google Shape;2549;p46"/>
              <p:cNvSpPr/>
              <p:nvPr/>
            </p:nvSpPr>
            <p:spPr>
              <a:xfrm flipH="1">
                <a:off x="4055587" y="2005167"/>
                <a:ext cx="76307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628" h="1" fill="none" extrusionOk="0">
                    <a:moveTo>
                      <a:pt x="1" y="1"/>
                    </a:moveTo>
                    <a:lnTo>
                      <a:pt x="627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0" name="Google Shape;2550;p46"/>
              <p:cNvSpPr/>
              <p:nvPr/>
            </p:nvSpPr>
            <p:spPr>
              <a:xfrm flipH="1">
                <a:off x="4064613" y="2245750"/>
                <a:ext cx="64156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8" h="1" fill="none" extrusionOk="0">
                    <a:moveTo>
                      <a:pt x="1" y="0"/>
                    </a:moveTo>
                    <a:lnTo>
                      <a:pt x="527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555" name="Google Shape;2555;p46"/>
          <p:cNvGrpSpPr/>
          <p:nvPr/>
        </p:nvGrpSpPr>
        <p:grpSpPr>
          <a:xfrm>
            <a:off x="1363057" y="1694596"/>
            <a:ext cx="980795" cy="877163"/>
            <a:chOff x="1363057" y="1694596"/>
            <a:chExt cx="980795" cy="877163"/>
          </a:xfrm>
        </p:grpSpPr>
        <p:sp>
          <p:nvSpPr>
            <p:cNvPr id="2556" name="Google Shape;2556;p46"/>
            <p:cNvSpPr/>
            <p:nvPr/>
          </p:nvSpPr>
          <p:spPr>
            <a:xfrm>
              <a:off x="1451392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46"/>
            <p:cNvSpPr/>
            <p:nvPr/>
          </p:nvSpPr>
          <p:spPr>
            <a:xfrm>
              <a:off x="1451392" y="180419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46"/>
            <p:cNvSpPr/>
            <p:nvPr/>
          </p:nvSpPr>
          <p:spPr>
            <a:xfrm>
              <a:off x="1451392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46"/>
            <p:cNvSpPr/>
            <p:nvPr/>
          </p:nvSpPr>
          <p:spPr>
            <a:xfrm>
              <a:off x="1496957" y="178281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46"/>
            <p:cNvSpPr/>
            <p:nvPr/>
          </p:nvSpPr>
          <p:spPr>
            <a:xfrm>
              <a:off x="2151757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46"/>
            <p:cNvSpPr/>
            <p:nvPr/>
          </p:nvSpPr>
          <p:spPr>
            <a:xfrm>
              <a:off x="2151757" y="182545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46"/>
            <p:cNvSpPr/>
            <p:nvPr/>
          </p:nvSpPr>
          <p:spPr>
            <a:xfrm>
              <a:off x="2151757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46"/>
            <p:cNvSpPr/>
            <p:nvPr/>
          </p:nvSpPr>
          <p:spPr>
            <a:xfrm>
              <a:off x="1475693" y="248329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46"/>
            <p:cNvSpPr/>
            <p:nvPr/>
          </p:nvSpPr>
          <p:spPr>
            <a:xfrm>
              <a:off x="1363057" y="169459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46"/>
            <p:cNvSpPr/>
            <p:nvPr/>
          </p:nvSpPr>
          <p:spPr>
            <a:xfrm>
              <a:off x="2246381" y="224575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46"/>
            <p:cNvSpPr/>
            <p:nvPr/>
          </p:nvSpPr>
          <p:spPr>
            <a:xfrm>
              <a:off x="2243243" y="191379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46"/>
            <p:cNvSpPr/>
            <p:nvPr/>
          </p:nvSpPr>
          <p:spPr>
            <a:xfrm>
              <a:off x="2243256" y="200516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5959879A-AFED-40EB-9224-F31B8341C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94" y="1940515"/>
            <a:ext cx="423900" cy="39362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69CA4B2-A85E-418F-AA66-72B5F7F86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0979" y="1856833"/>
            <a:ext cx="442028" cy="50040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4FA0AC9-9430-4AE0-B050-240631CB73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0333" y="1857840"/>
            <a:ext cx="419972" cy="5459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555;p46">
            <a:extLst>
              <a:ext uri="{FF2B5EF4-FFF2-40B4-BE49-F238E27FC236}">
                <a16:creationId xmlns:a16="http://schemas.microsoft.com/office/drawing/2014/main" id="{0028313A-5DFD-498A-B3C9-9508ACC5AF29}"/>
              </a:ext>
            </a:extLst>
          </p:cNvPr>
          <p:cNvGrpSpPr/>
          <p:nvPr/>
        </p:nvGrpSpPr>
        <p:grpSpPr>
          <a:xfrm>
            <a:off x="2928635" y="1615184"/>
            <a:ext cx="980795" cy="877163"/>
            <a:chOff x="1363057" y="1694596"/>
            <a:chExt cx="980795" cy="877163"/>
          </a:xfrm>
        </p:grpSpPr>
        <p:sp>
          <p:nvSpPr>
            <p:cNvPr id="3" name="Google Shape;2556;p46">
              <a:extLst>
                <a:ext uri="{FF2B5EF4-FFF2-40B4-BE49-F238E27FC236}">
                  <a16:creationId xmlns:a16="http://schemas.microsoft.com/office/drawing/2014/main" id="{0C9A28E3-5BAF-41E5-A768-E3CC04D145D2}"/>
                </a:ext>
              </a:extLst>
            </p:cNvPr>
            <p:cNvSpPr/>
            <p:nvPr/>
          </p:nvSpPr>
          <p:spPr>
            <a:xfrm>
              <a:off x="1451392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2557;p46">
              <a:extLst>
                <a:ext uri="{FF2B5EF4-FFF2-40B4-BE49-F238E27FC236}">
                  <a16:creationId xmlns:a16="http://schemas.microsoft.com/office/drawing/2014/main" id="{8A07F1D6-E369-48D8-BA6D-E7AEF0A82DD4}"/>
                </a:ext>
              </a:extLst>
            </p:cNvPr>
            <p:cNvSpPr/>
            <p:nvPr/>
          </p:nvSpPr>
          <p:spPr>
            <a:xfrm>
              <a:off x="1451392" y="180419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558;p46">
              <a:extLst>
                <a:ext uri="{FF2B5EF4-FFF2-40B4-BE49-F238E27FC236}">
                  <a16:creationId xmlns:a16="http://schemas.microsoft.com/office/drawing/2014/main" id="{43A96745-7588-44AE-9AF4-CB409E16665E}"/>
                </a:ext>
              </a:extLst>
            </p:cNvPr>
            <p:cNvSpPr/>
            <p:nvPr/>
          </p:nvSpPr>
          <p:spPr>
            <a:xfrm>
              <a:off x="1451392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559;p46">
              <a:extLst>
                <a:ext uri="{FF2B5EF4-FFF2-40B4-BE49-F238E27FC236}">
                  <a16:creationId xmlns:a16="http://schemas.microsoft.com/office/drawing/2014/main" id="{110ABE47-79DF-438B-8DDF-2650AD082049}"/>
                </a:ext>
              </a:extLst>
            </p:cNvPr>
            <p:cNvSpPr/>
            <p:nvPr/>
          </p:nvSpPr>
          <p:spPr>
            <a:xfrm>
              <a:off x="1496957" y="178281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560;p46">
              <a:extLst>
                <a:ext uri="{FF2B5EF4-FFF2-40B4-BE49-F238E27FC236}">
                  <a16:creationId xmlns:a16="http://schemas.microsoft.com/office/drawing/2014/main" id="{2122F402-9851-4D21-A859-435294DC2E12}"/>
                </a:ext>
              </a:extLst>
            </p:cNvPr>
            <p:cNvSpPr/>
            <p:nvPr/>
          </p:nvSpPr>
          <p:spPr>
            <a:xfrm>
              <a:off x="2151757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561;p46">
              <a:extLst>
                <a:ext uri="{FF2B5EF4-FFF2-40B4-BE49-F238E27FC236}">
                  <a16:creationId xmlns:a16="http://schemas.microsoft.com/office/drawing/2014/main" id="{01A10AC1-0058-4B31-B4AD-54A560260FE2}"/>
                </a:ext>
              </a:extLst>
            </p:cNvPr>
            <p:cNvSpPr/>
            <p:nvPr/>
          </p:nvSpPr>
          <p:spPr>
            <a:xfrm>
              <a:off x="2151757" y="182545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562;p46">
              <a:extLst>
                <a:ext uri="{FF2B5EF4-FFF2-40B4-BE49-F238E27FC236}">
                  <a16:creationId xmlns:a16="http://schemas.microsoft.com/office/drawing/2014/main" id="{2CA25B4F-F744-4AFF-A413-C2843DC69508}"/>
                </a:ext>
              </a:extLst>
            </p:cNvPr>
            <p:cNvSpPr/>
            <p:nvPr/>
          </p:nvSpPr>
          <p:spPr>
            <a:xfrm>
              <a:off x="2151757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563;p46">
              <a:extLst>
                <a:ext uri="{FF2B5EF4-FFF2-40B4-BE49-F238E27FC236}">
                  <a16:creationId xmlns:a16="http://schemas.microsoft.com/office/drawing/2014/main" id="{A5924FC5-5E34-4FC5-9DA9-39F110CD4164}"/>
                </a:ext>
              </a:extLst>
            </p:cNvPr>
            <p:cNvSpPr/>
            <p:nvPr/>
          </p:nvSpPr>
          <p:spPr>
            <a:xfrm>
              <a:off x="1475693" y="248329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564;p46">
              <a:extLst>
                <a:ext uri="{FF2B5EF4-FFF2-40B4-BE49-F238E27FC236}">
                  <a16:creationId xmlns:a16="http://schemas.microsoft.com/office/drawing/2014/main" id="{986F097F-CDF4-4E7D-B318-62C9CCB50A63}"/>
                </a:ext>
              </a:extLst>
            </p:cNvPr>
            <p:cNvSpPr/>
            <p:nvPr/>
          </p:nvSpPr>
          <p:spPr>
            <a:xfrm>
              <a:off x="1363057" y="169459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565;p46">
              <a:extLst>
                <a:ext uri="{FF2B5EF4-FFF2-40B4-BE49-F238E27FC236}">
                  <a16:creationId xmlns:a16="http://schemas.microsoft.com/office/drawing/2014/main" id="{64B4B522-016A-4171-90C2-1C69D21F7914}"/>
                </a:ext>
              </a:extLst>
            </p:cNvPr>
            <p:cNvSpPr/>
            <p:nvPr/>
          </p:nvSpPr>
          <p:spPr>
            <a:xfrm>
              <a:off x="2246381" y="224575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566;p46">
              <a:extLst>
                <a:ext uri="{FF2B5EF4-FFF2-40B4-BE49-F238E27FC236}">
                  <a16:creationId xmlns:a16="http://schemas.microsoft.com/office/drawing/2014/main" id="{680215DD-7D11-4935-A3DC-9EBD4E5B4746}"/>
                </a:ext>
              </a:extLst>
            </p:cNvPr>
            <p:cNvSpPr/>
            <p:nvPr/>
          </p:nvSpPr>
          <p:spPr>
            <a:xfrm>
              <a:off x="2243243" y="191379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567;p46">
              <a:extLst>
                <a:ext uri="{FF2B5EF4-FFF2-40B4-BE49-F238E27FC236}">
                  <a16:creationId xmlns:a16="http://schemas.microsoft.com/office/drawing/2014/main" id="{45E8BD01-CA1E-4E38-B052-904BC383BD18}"/>
                </a:ext>
              </a:extLst>
            </p:cNvPr>
            <p:cNvSpPr/>
            <p:nvPr/>
          </p:nvSpPr>
          <p:spPr>
            <a:xfrm>
              <a:off x="2243256" y="200516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2533;p46">
            <a:extLst>
              <a:ext uri="{FF2B5EF4-FFF2-40B4-BE49-F238E27FC236}">
                <a16:creationId xmlns:a16="http://schemas.microsoft.com/office/drawing/2014/main" id="{12B45768-C371-4F24-A495-66C3731873E3}"/>
              </a:ext>
            </a:extLst>
          </p:cNvPr>
          <p:cNvGrpSpPr/>
          <p:nvPr/>
        </p:nvGrpSpPr>
        <p:grpSpPr>
          <a:xfrm>
            <a:off x="2813137" y="3268079"/>
            <a:ext cx="1089808" cy="877163"/>
            <a:chOff x="4031298" y="1694596"/>
            <a:chExt cx="1089808" cy="877163"/>
          </a:xfrm>
        </p:grpSpPr>
        <p:grpSp>
          <p:nvGrpSpPr>
            <p:cNvPr id="16" name="Google Shape;2534;p46">
              <a:extLst>
                <a:ext uri="{FF2B5EF4-FFF2-40B4-BE49-F238E27FC236}">
                  <a16:creationId xmlns:a16="http://schemas.microsoft.com/office/drawing/2014/main" id="{A7A18A98-A617-4D95-B4D6-4350ED75780F}"/>
                </a:ext>
              </a:extLst>
            </p:cNvPr>
            <p:cNvGrpSpPr/>
            <p:nvPr/>
          </p:nvGrpSpPr>
          <p:grpSpPr>
            <a:xfrm>
              <a:off x="5012112" y="1913794"/>
              <a:ext cx="108994" cy="332078"/>
              <a:chOff x="4031312" y="1913794"/>
              <a:chExt cx="108994" cy="332078"/>
            </a:xfrm>
          </p:grpSpPr>
          <p:sp>
            <p:nvSpPr>
              <p:cNvPr id="30" name="Google Shape;2535;p46">
                <a:extLst>
                  <a:ext uri="{FF2B5EF4-FFF2-40B4-BE49-F238E27FC236}">
                    <a16:creationId xmlns:a16="http://schemas.microsoft.com/office/drawing/2014/main" id="{BAA18EAD-0AB3-4B10-9D74-982F4FEB3304}"/>
                  </a:ext>
                </a:extLst>
              </p:cNvPr>
              <p:cNvSpPr/>
              <p:nvPr/>
            </p:nvSpPr>
            <p:spPr>
              <a:xfrm flipH="1">
                <a:off x="4039698" y="1913794"/>
                <a:ext cx="100608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" fill="none" extrusionOk="0">
                    <a:moveTo>
                      <a:pt x="1" y="1"/>
                    </a:moveTo>
                    <a:lnTo>
                      <a:pt x="828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536;p46">
                <a:extLst>
                  <a:ext uri="{FF2B5EF4-FFF2-40B4-BE49-F238E27FC236}">
                    <a16:creationId xmlns:a16="http://schemas.microsoft.com/office/drawing/2014/main" id="{B0D42547-C30B-4B09-8DCB-68C65D4E01F5}"/>
                  </a:ext>
                </a:extLst>
              </p:cNvPr>
              <p:cNvSpPr/>
              <p:nvPr/>
            </p:nvSpPr>
            <p:spPr>
              <a:xfrm flipH="1">
                <a:off x="4031312" y="2005167"/>
                <a:ext cx="76307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628" h="1" fill="none" extrusionOk="0">
                    <a:moveTo>
                      <a:pt x="1" y="1"/>
                    </a:moveTo>
                    <a:lnTo>
                      <a:pt x="627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537;p46">
                <a:extLst>
                  <a:ext uri="{FF2B5EF4-FFF2-40B4-BE49-F238E27FC236}">
                    <a16:creationId xmlns:a16="http://schemas.microsoft.com/office/drawing/2014/main" id="{0E0C6722-1D03-41F6-9F08-FA95FF5BDC0C}"/>
                  </a:ext>
                </a:extLst>
              </p:cNvPr>
              <p:cNvSpPr/>
              <p:nvPr/>
            </p:nvSpPr>
            <p:spPr>
              <a:xfrm flipH="1">
                <a:off x="4037376" y="2245750"/>
                <a:ext cx="64156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8" h="1" fill="none" extrusionOk="0">
                    <a:moveTo>
                      <a:pt x="1" y="0"/>
                    </a:moveTo>
                    <a:lnTo>
                      <a:pt x="527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" name="Google Shape;2538;p46">
              <a:extLst>
                <a:ext uri="{FF2B5EF4-FFF2-40B4-BE49-F238E27FC236}">
                  <a16:creationId xmlns:a16="http://schemas.microsoft.com/office/drawing/2014/main" id="{2D1B0716-BA34-4AA0-B59F-33D4AF830767}"/>
                </a:ext>
              </a:extLst>
            </p:cNvPr>
            <p:cNvGrpSpPr/>
            <p:nvPr/>
          </p:nvGrpSpPr>
          <p:grpSpPr>
            <a:xfrm>
              <a:off x="4031298" y="1694596"/>
              <a:ext cx="980795" cy="877163"/>
              <a:chOff x="4031298" y="1694596"/>
              <a:chExt cx="980795" cy="877163"/>
            </a:xfrm>
          </p:grpSpPr>
          <p:sp>
            <p:nvSpPr>
              <p:cNvPr id="18" name="Google Shape;2539;p46">
                <a:extLst>
                  <a:ext uri="{FF2B5EF4-FFF2-40B4-BE49-F238E27FC236}">
                    <a16:creationId xmlns:a16="http://schemas.microsoft.com/office/drawing/2014/main" id="{947C4EC8-98AE-4216-9FF7-0C7F23568ED0}"/>
                  </a:ext>
                </a:extLst>
              </p:cNvPr>
              <p:cNvSpPr/>
              <p:nvPr/>
            </p:nvSpPr>
            <p:spPr>
              <a:xfrm flipH="1">
                <a:off x="4923636" y="2483296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540;p46">
                <a:extLst>
                  <a:ext uri="{FF2B5EF4-FFF2-40B4-BE49-F238E27FC236}">
                    <a16:creationId xmlns:a16="http://schemas.microsoft.com/office/drawing/2014/main" id="{A40F535A-DD32-47E4-925C-DEF69F3A87F6}"/>
                  </a:ext>
                </a:extLst>
              </p:cNvPr>
              <p:cNvSpPr/>
              <p:nvPr/>
            </p:nvSpPr>
            <p:spPr>
              <a:xfrm flipH="1">
                <a:off x="4923636" y="1804195"/>
                <a:ext cx="122" cy="633540"/>
              </a:xfrm>
              <a:custGeom>
                <a:avLst/>
                <a:gdLst/>
                <a:ahLst/>
                <a:cxnLst/>
                <a:rect l="l" t="t" r="r" b="b"/>
                <a:pathLst>
                  <a:path w="1" h="5214" fill="none" extrusionOk="0">
                    <a:moveTo>
                      <a:pt x="0" y="5213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541;p46">
                <a:extLst>
                  <a:ext uri="{FF2B5EF4-FFF2-40B4-BE49-F238E27FC236}">
                    <a16:creationId xmlns:a16="http://schemas.microsoft.com/office/drawing/2014/main" id="{E9C4DF88-5BC5-408F-921E-4D500992D507}"/>
                  </a:ext>
                </a:extLst>
              </p:cNvPr>
              <p:cNvSpPr/>
              <p:nvPr/>
            </p:nvSpPr>
            <p:spPr>
              <a:xfrm flipH="1">
                <a:off x="4923636" y="1782810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542;p46">
                <a:extLst>
                  <a:ext uri="{FF2B5EF4-FFF2-40B4-BE49-F238E27FC236}">
                    <a16:creationId xmlns:a16="http://schemas.microsoft.com/office/drawing/2014/main" id="{7A252DE3-2F37-41EE-9D1E-F52639E26426}"/>
                  </a:ext>
                </a:extLst>
              </p:cNvPr>
              <p:cNvSpPr/>
              <p:nvPr/>
            </p:nvSpPr>
            <p:spPr>
              <a:xfrm flipH="1">
                <a:off x="4244531" y="1782810"/>
                <a:ext cx="63366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15" h="1" fill="none" extrusionOk="0">
                    <a:moveTo>
                      <a:pt x="1" y="1"/>
                    </a:moveTo>
                    <a:lnTo>
                      <a:pt x="5214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543;p46">
                <a:extLst>
                  <a:ext uri="{FF2B5EF4-FFF2-40B4-BE49-F238E27FC236}">
                    <a16:creationId xmlns:a16="http://schemas.microsoft.com/office/drawing/2014/main" id="{3A64CCD3-49AA-4066-8D45-0827D871CE05}"/>
                  </a:ext>
                </a:extLst>
              </p:cNvPr>
              <p:cNvSpPr/>
              <p:nvPr/>
            </p:nvSpPr>
            <p:spPr>
              <a:xfrm flipH="1">
                <a:off x="4223272" y="1782810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544;p46">
                <a:extLst>
                  <a:ext uri="{FF2B5EF4-FFF2-40B4-BE49-F238E27FC236}">
                    <a16:creationId xmlns:a16="http://schemas.microsoft.com/office/drawing/2014/main" id="{316E2260-B8E5-418A-8EA6-338D01422062}"/>
                  </a:ext>
                </a:extLst>
              </p:cNvPr>
              <p:cNvSpPr/>
              <p:nvPr/>
            </p:nvSpPr>
            <p:spPr>
              <a:xfrm flipH="1">
                <a:off x="4223272" y="1825459"/>
                <a:ext cx="122" cy="633540"/>
              </a:xfrm>
              <a:custGeom>
                <a:avLst/>
                <a:gdLst/>
                <a:ahLst/>
                <a:cxnLst/>
                <a:rect l="l" t="t" r="r" b="b"/>
                <a:pathLst>
                  <a:path w="1" h="5214" fill="none" extrusionOk="0">
                    <a:moveTo>
                      <a:pt x="0" y="1"/>
                    </a:moveTo>
                    <a:lnTo>
                      <a:pt x="0" y="5214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545;p46">
                <a:extLst>
                  <a:ext uri="{FF2B5EF4-FFF2-40B4-BE49-F238E27FC236}">
                    <a16:creationId xmlns:a16="http://schemas.microsoft.com/office/drawing/2014/main" id="{EDD708EE-26EB-42C3-8017-64192B031DA3}"/>
                  </a:ext>
                </a:extLst>
              </p:cNvPr>
              <p:cNvSpPr/>
              <p:nvPr/>
            </p:nvSpPr>
            <p:spPr>
              <a:xfrm flipH="1">
                <a:off x="4223272" y="2483296"/>
                <a:ext cx="122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fill="none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46;p46">
                <a:extLst>
                  <a:ext uri="{FF2B5EF4-FFF2-40B4-BE49-F238E27FC236}">
                    <a16:creationId xmlns:a16="http://schemas.microsoft.com/office/drawing/2014/main" id="{DBE75BA8-8E2C-4005-8304-378005324958}"/>
                  </a:ext>
                </a:extLst>
              </p:cNvPr>
              <p:cNvSpPr/>
              <p:nvPr/>
            </p:nvSpPr>
            <p:spPr>
              <a:xfrm flipH="1">
                <a:off x="4265916" y="2483296"/>
                <a:ext cx="633540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1" fill="none" extrusionOk="0">
                    <a:moveTo>
                      <a:pt x="5214" y="0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547;p46">
                <a:extLst>
                  <a:ext uri="{FF2B5EF4-FFF2-40B4-BE49-F238E27FC236}">
                    <a16:creationId xmlns:a16="http://schemas.microsoft.com/office/drawing/2014/main" id="{454917F3-165A-4183-AF01-4B618E02F554}"/>
                  </a:ext>
                </a:extLst>
              </p:cNvPr>
              <p:cNvSpPr/>
              <p:nvPr/>
            </p:nvSpPr>
            <p:spPr>
              <a:xfrm flipH="1">
                <a:off x="4131893" y="1694596"/>
                <a:ext cx="880200" cy="877163"/>
              </a:xfrm>
              <a:custGeom>
                <a:avLst/>
                <a:gdLst/>
                <a:ahLst/>
                <a:cxnLst/>
                <a:rect l="l" t="t" r="r" b="b"/>
                <a:pathLst>
                  <a:path w="7244" h="7219" fill="none" extrusionOk="0">
                    <a:moveTo>
                      <a:pt x="0" y="0"/>
                    </a:moveTo>
                    <a:lnTo>
                      <a:pt x="7243" y="0"/>
                    </a:lnTo>
                    <a:lnTo>
                      <a:pt x="7243" y="7218"/>
                    </a:lnTo>
                    <a:lnTo>
                      <a:pt x="0" y="7218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548;p46">
                <a:extLst>
                  <a:ext uri="{FF2B5EF4-FFF2-40B4-BE49-F238E27FC236}">
                    <a16:creationId xmlns:a16="http://schemas.microsoft.com/office/drawing/2014/main" id="{BDE50950-7288-4228-8291-AE0EBE8D176C}"/>
                  </a:ext>
                </a:extLst>
              </p:cNvPr>
              <p:cNvSpPr/>
              <p:nvPr/>
            </p:nvSpPr>
            <p:spPr>
              <a:xfrm flipH="1">
                <a:off x="4031298" y="1913794"/>
                <a:ext cx="100608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" fill="none" extrusionOk="0">
                    <a:moveTo>
                      <a:pt x="1" y="1"/>
                    </a:moveTo>
                    <a:lnTo>
                      <a:pt x="828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549;p46">
                <a:extLst>
                  <a:ext uri="{FF2B5EF4-FFF2-40B4-BE49-F238E27FC236}">
                    <a16:creationId xmlns:a16="http://schemas.microsoft.com/office/drawing/2014/main" id="{060B501F-4B0A-43B2-8032-91FB5F7A7DC8}"/>
                  </a:ext>
                </a:extLst>
              </p:cNvPr>
              <p:cNvSpPr/>
              <p:nvPr/>
            </p:nvSpPr>
            <p:spPr>
              <a:xfrm flipH="1">
                <a:off x="4055587" y="2005167"/>
                <a:ext cx="76307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628" h="1" fill="none" extrusionOk="0">
                    <a:moveTo>
                      <a:pt x="1" y="1"/>
                    </a:moveTo>
                    <a:lnTo>
                      <a:pt x="627" y="1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550;p46">
                <a:extLst>
                  <a:ext uri="{FF2B5EF4-FFF2-40B4-BE49-F238E27FC236}">
                    <a16:creationId xmlns:a16="http://schemas.microsoft.com/office/drawing/2014/main" id="{1A655CEA-28F0-4995-BA6A-11229BDA7310}"/>
                  </a:ext>
                </a:extLst>
              </p:cNvPr>
              <p:cNvSpPr/>
              <p:nvPr/>
            </p:nvSpPr>
            <p:spPr>
              <a:xfrm flipH="1">
                <a:off x="4064613" y="2245750"/>
                <a:ext cx="64156" cy="122"/>
              </a:xfrm>
              <a:custGeom>
                <a:avLst/>
                <a:gdLst/>
                <a:ahLst/>
                <a:cxnLst/>
                <a:rect l="l" t="t" r="r" b="b"/>
                <a:pathLst>
                  <a:path w="528" h="1" fill="none" extrusionOk="0">
                    <a:moveTo>
                      <a:pt x="1" y="0"/>
                    </a:moveTo>
                    <a:lnTo>
                      <a:pt x="527" y="0"/>
                    </a:lnTo>
                  </a:path>
                </a:pathLst>
              </a:cu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3" name="Google Shape;2555;p46">
            <a:extLst>
              <a:ext uri="{FF2B5EF4-FFF2-40B4-BE49-F238E27FC236}">
                <a16:creationId xmlns:a16="http://schemas.microsoft.com/office/drawing/2014/main" id="{B69CCE5B-38F8-4A96-A646-B9E9BF5430FD}"/>
              </a:ext>
            </a:extLst>
          </p:cNvPr>
          <p:cNvGrpSpPr/>
          <p:nvPr/>
        </p:nvGrpSpPr>
        <p:grpSpPr>
          <a:xfrm>
            <a:off x="5504122" y="1606952"/>
            <a:ext cx="980795" cy="877163"/>
            <a:chOff x="1363057" y="1694596"/>
            <a:chExt cx="980795" cy="877163"/>
          </a:xfrm>
        </p:grpSpPr>
        <p:sp>
          <p:nvSpPr>
            <p:cNvPr id="34" name="Google Shape;2556;p46">
              <a:extLst>
                <a:ext uri="{FF2B5EF4-FFF2-40B4-BE49-F238E27FC236}">
                  <a16:creationId xmlns:a16="http://schemas.microsoft.com/office/drawing/2014/main" id="{CC5EFF0A-50BE-447D-A26E-0D6801A6C2C3}"/>
                </a:ext>
              </a:extLst>
            </p:cNvPr>
            <p:cNvSpPr/>
            <p:nvPr/>
          </p:nvSpPr>
          <p:spPr>
            <a:xfrm>
              <a:off x="1451392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557;p46">
              <a:extLst>
                <a:ext uri="{FF2B5EF4-FFF2-40B4-BE49-F238E27FC236}">
                  <a16:creationId xmlns:a16="http://schemas.microsoft.com/office/drawing/2014/main" id="{49B95679-649D-4FE6-B699-4815F6C902F0}"/>
                </a:ext>
              </a:extLst>
            </p:cNvPr>
            <p:cNvSpPr/>
            <p:nvPr/>
          </p:nvSpPr>
          <p:spPr>
            <a:xfrm>
              <a:off x="1451392" y="180419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58;p46">
              <a:extLst>
                <a:ext uri="{FF2B5EF4-FFF2-40B4-BE49-F238E27FC236}">
                  <a16:creationId xmlns:a16="http://schemas.microsoft.com/office/drawing/2014/main" id="{7207C6FF-05EA-4A7F-BDB0-26479DE7CCE7}"/>
                </a:ext>
              </a:extLst>
            </p:cNvPr>
            <p:cNvSpPr/>
            <p:nvPr/>
          </p:nvSpPr>
          <p:spPr>
            <a:xfrm>
              <a:off x="1451392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559;p46">
              <a:extLst>
                <a:ext uri="{FF2B5EF4-FFF2-40B4-BE49-F238E27FC236}">
                  <a16:creationId xmlns:a16="http://schemas.microsoft.com/office/drawing/2014/main" id="{2BA4E1C3-A5F6-4BE6-AB69-BAC82C24DC9D}"/>
                </a:ext>
              </a:extLst>
            </p:cNvPr>
            <p:cNvSpPr/>
            <p:nvPr/>
          </p:nvSpPr>
          <p:spPr>
            <a:xfrm>
              <a:off x="1496957" y="178281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560;p46">
              <a:extLst>
                <a:ext uri="{FF2B5EF4-FFF2-40B4-BE49-F238E27FC236}">
                  <a16:creationId xmlns:a16="http://schemas.microsoft.com/office/drawing/2014/main" id="{D0D98461-80D3-4434-B58C-413D85575CAA}"/>
                </a:ext>
              </a:extLst>
            </p:cNvPr>
            <p:cNvSpPr/>
            <p:nvPr/>
          </p:nvSpPr>
          <p:spPr>
            <a:xfrm>
              <a:off x="2151757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561;p46">
              <a:extLst>
                <a:ext uri="{FF2B5EF4-FFF2-40B4-BE49-F238E27FC236}">
                  <a16:creationId xmlns:a16="http://schemas.microsoft.com/office/drawing/2014/main" id="{877A78B5-245B-4B24-9396-6FA3027B4E07}"/>
                </a:ext>
              </a:extLst>
            </p:cNvPr>
            <p:cNvSpPr/>
            <p:nvPr/>
          </p:nvSpPr>
          <p:spPr>
            <a:xfrm>
              <a:off x="2151757" y="182545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62;p46">
              <a:extLst>
                <a:ext uri="{FF2B5EF4-FFF2-40B4-BE49-F238E27FC236}">
                  <a16:creationId xmlns:a16="http://schemas.microsoft.com/office/drawing/2014/main" id="{2746C42A-A282-40BC-B92F-2F5028976133}"/>
                </a:ext>
              </a:extLst>
            </p:cNvPr>
            <p:cNvSpPr/>
            <p:nvPr/>
          </p:nvSpPr>
          <p:spPr>
            <a:xfrm>
              <a:off x="2151757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63;p46">
              <a:extLst>
                <a:ext uri="{FF2B5EF4-FFF2-40B4-BE49-F238E27FC236}">
                  <a16:creationId xmlns:a16="http://schemas.microsoft.com/office/drawing/2014/main" id="{21001191-8415-41C8-9B39-F9CAABE2C7BD}"/>
                </a:ext>
              </a:extLst>
            </p:cNvPr>
            <p:cNvSpPr/>
            <p:nvPr/>
          </p:nvSpPr>
          <p:spPr>
            <a:xfrm>
              <a:off x="1475693" y="248329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564;p46">
              <a:extLst>
                <a:ext uri="{FF2B5EF4-FFF2-40B4-BE49-F238E27FC236}">
                  <a16:creationId xmlns:a16="http://schemas.microsoft.com/office/drawing/2014/main" id="{B0A0B53D-7573-4B66-9E93-0B7532A9209B}"/>
                </a:ext>
              </a:extLst>
            </p:cNvPr>
            <p:cNvSpPr/>
            <p:nvPr/>
          </p:nvSpPr>
          <p:spPr>
            <a:xfrm>
              <a:off x="1363057" y="169459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565;p46">
              <a:extLst>
                <a:ext uri="{FF2B5EF4-FFF2-40B4-BE49-F238E27FC236}">
                  <a16:creationId xmlns:a16="http://schemas.microsoft.com/office/drawing/2014/main" id="{99351C8B-38B2-48BE-AD43-DD92EA3FEAB7}"/>
                </a:ext>
              </a:extLst>
            </p:cNvPr>
            <p:cNvSpPr/>
            <p:nvPr/>
          </p:nvSpPr>
          <p:spPr>
            <a:xfrm>
              <a:off x="2246381" y="224575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566;p46">
              <a:extLst>
                <a:ext uri="{FF2B5EF4-FFF2-40B4-BE49-F238E27FC236}">
                  <a16:creationId xmlns:a16="http://schemas.microsoft.com/office/drawing/2014/main" id="{299A699B-2767-431C-BBAC-478D28A77896}"/>
                </a:ext>
              </a:extLst>
            </p:cNvPr>
            <p:cNvSpPr/>
            <p:nvPr/>
          </p:nvSpPr>
          <p:spPr>
            <a:xfrm>
              <a:off x="2243243" y="191379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567;p46">
              <a:extLst>
                <a:ext uri="{FF2B5EF4-FFF2-40B4-BE49-F238E27FC236}">
                  <a16:creationId xmlns:a16="http://schemas.microsoft.com/office/drawing/2014/main" id="{FCA7B651-0A9F-42DE-897E-A671D4C6B427}"/>
                </a:ext>
              </a:extLst>
            </p:cNvPr>
            <p:cNvSpPr/>
            <p:nvPr/>
          </p:nvSpPr>
          <p:spPr>
            <a:xfrm>
              <a:off x="2243256" y="200516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2555;p46">
            <a:extLst>
              <a:ext uri="{FF2B5EF4-FFF2-40B4-BE49-F238E27FC236}">
                <a16:creationId xmlns:a16="http://schemas.microsoft.com/office/drawing/2014/main" id="{A54CF2E9-2EC6-4AE8-87F1-5804D1B0E784}"/>
              </a:ext>
            </a:extLst>
          </p:cNvPr>
          <p:cNvGrpSpPr/>
          <p:nvPr/>
        </p:nvGrpSpPr>
        <p:grpSpPr>
          <a:xfrm>
            <a:off x="5443130" y="3301227"/>
            <a:ext cx="980795" cy="877163"/>
            <a:chOff x="1363057" y="1694596"/>
            <a:chExt cx="980795" cy="877163"/>
          </a:xfrm>
        </p:grpSpPr>
        <p:sp>
          <p:nvSpPr>
            <p:cNvPr id="47" name="Google Shape;2556;p46">
              <a:extLst>
                <a:ext uri="{FF2B5EF4-FFF2-40B4-BE49-F238E27FC236}">
                  <a16:creationId xmlns:a16="http://schemas.microsoft.com/office/drawing/2014/main" id="{786DAD56-A7BB-42CC-804F-591E1AC9D31C}"/>
                </a:ext>
              </a:extLst>
            </p:cNvPr>
            <p:cNvSpPr/>
            <p:nvPr/>
          </p:nvSpPr>
          <p:spPr>
            <a:xfrm>
              <a:off x="1451392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557;p46">
              <a:extLst>
                <a:ext uri="{FF2B5EF4-FFF2-40B4-BE49-F238E27FC236}">
                  <a16:creationId xmlns:a16="http://schemas.microsoft.com/office/drawing/2014/main" id="{2863B351-86BC-434B-8537-AB1EAFE523D9}"/>
                </a:ext>
              </a:extLst>
            </p:cNvPr>
            <p:cNvSpPr/>
            <p:nvPr/>
          </p:nvSpPr>
          <p:spPr>
            <a:xfrm>
              <a:off x="1451392" y="180419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558;p46">
              <a:extLst>
                <a:ext uri="{FF2B5EF4-FFF2-40B4-BE49-F238E27FC236}">
                  <a16:creationId xmlns:a16="http://schemas.microsoft.com/office/drawing/2014/main" id="{EEA80FEF-0633-46B1-B14F-17B24CC0F12A}"/>
                </a:ext>
              </a:extLst>
            </p:cNvPr>
            <p:cNvSpPr/>
            <p:nvPr/>
          </p:nvSpPr>
          <p:spPr>
            <a:xfrm>
              <a:off x="1451392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559;p46">
              <a:extLst>
                <a:ext uri="{FF2B5EF4-FFF2-40B4-BE49-F238E27FC236}">
                  <a16:creationId xmlns:a16="http://schemas.microsoft.com/office/drawing/2014/main" id="{30E59F5B-BE72-49B2-A559-7830EC43E027}"/>
                </a:ext>
              </a:extLst>
            </p:cNvPr>
            <p:cNvSpPr/>
            <p:nvPr/>
          </p:nvSpPr>
          <p:spPr>
            <a:xfrm>
              <a:off x="1496957" y="178281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560;p46">
              <a:extLst>
                <a:ext uri="{FF2B5EF4-FFF2-40B4-BE49-F238E27FC236}">
                  <a16:creationId xmlns:a16="http://schemas.microsoft.com/office/drawing/2014/main" id="{CB093DF5-C3BE-4068-8CCB-10945260596D}"/>
                </a:ext>
              </a:extLst>
            </p:cNvPr>
            <p:cNvSpPr/>
            <p:nvPr/>
          </p:nvSpPr>
          <p:spPr>
            <a:xfrm>
              <a:off x="2151757" y="178281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561;p46">
              <a:extLst>
                <a:ext uri="{FF2B5EF4-FFF2-40B4-BE49-F238E27FC236}">
                  <a16:creationId xmlns:a16="http://schemas.microsoft.com/office/drawing/2014/main" id="{7039EA5D-434A-4BFC-AA65-63A88133A936}"/>
                </a:ext>
              </a:extLst>
            </p:cNvPr>
            <p:cNvSpPr/>
            <p:nvPr/>
          </p:nvSpPr>
          <p:spPr>
            <a:xfrm>
              <a:off x="2151757" y="182545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562;p46">
              <a:extLst>
                <a:ext uri="{FF2B5EF4-FFF2-40B4-BE49-F238E27FC236}">
                  <a16:creationId xmlns:a16="http://schemas.microsoft.com/office/drawing/2014/main" id="{A41EEF62-2997-4FC4-9251-13E044CDA3A2}"/>
                </a:ext>
              </a:extLst>
            </p:cNvPr>
            <p:cNvSpPr/>
            <p:nvPr/>
          </p:nvSpPr>
          <p:spPr>
            <a:xfrm>
              <a:off x="2151757" y="248329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563;p46">
              <a:extLst>
                <a:ext uri="{FF2B5EF4-FFF2-40B4-BE49-F238E27FC236}">
                  <a16:creationId xmlns:a16="http://schemas.microsoft.com/office/drawing/2014/main" id="{51F7872F-9C72-41C5-BC51-4BAB73B1CD19}"/>
                </a:ext>
              </a:extLst>
            </p:cNvPr>
            <p:cNvSpPr/>
            <p:nvPr/>
          </p:nvSpPr>
          <p:spPr>
            <a:xfrm>
              <a:off x="1475693" y="248329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564;p46">
              <a:extLst>
                <a:ext uri="{FF2B5EF4-FFF2-40B4-BE49-F238E27FC236}">
                  <a16:creationId xmlns:a16="http://schemas.microsoft.com/office/drawing/2014/main" id="{B39759C1-B288-4DD1-910F-FD05FFFB197E}"/>
                </a:ext>
              </a:extLst>
            </p:cNvPr>
            <p:cNvSpPr/>
            <p:nvPr/>
          </p:nvSpPr>
          <p:spPr>
            <a:xfrm>
              <a:off x="1363057" y="169459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565;p46">
              <a:extLst>
                <a:ext uri="{FF2B5EF4-FFF2-40B4-BE49-F238E27FC236}">
                  <a16:creationId xmlns:a16="http://schemas.microsoft.com/office/drawing/2014/main" id="{6A090DB2-3406-4072-A3C5-52477364FCE7}"/>
                </a:ext>
              </a:extLst>
            </p:cNvPr>
            <p:cNvSpPr/>
            <p:nvPr/>
          </p:nvSpPr>
          <p:spPr>
            <a:xfrm>
              <a:off x="2246381" y="224575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566;p46">
              <a:extLst>
                <a:ext uri="{FF2B5EF4-FFF2-40B4-BE49-F238E27FC236}">
                  <a16:creationId xmlns:a16="http://schemas.microsoft.com/office/drawing/2014/main" id="{6455F403-9455-4080-886E-86668D4F56C8}"/>
                </a:ext>
              </a:extLst>
            </p:cNvPr>
            <p:cNvSpPr/>
            <p:nvPr/>
          </p:nvSpPr>
          <p:spPr>
            <a:xfrm>
              <a:off x="2243243" y="191379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567;p46">
              <a:extLst>
                <a:ext uri="{FF2B5EF4-FFF2-40B4-BE49-F238E27FC236}">
                  <a16:creationId xmlns:a16="http://schemas.microsoft.com/office/drawing/2014/main" id="{788719EC-EC1C-4F8F-9345-D05337BC4E71}"/>
                </a:ext>
              </a:extLst>
            </p:cNvPr>
            <p:cNvSpPr/>
            <p:nvPr/>
          </p:nvSpPr>
          <p:spPr>
            <a:xfrm>
              <a:off x="2243256" y="200516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9" name="图片 58">
            <a:extLst>
              <a:ext uri="{FF2B5EF4-FFF2-40B4-BE49-F238E27FC236}">
                <a16:creationId xmlns:a16="http://schemas.microsoft.com/office/drawing/2014/main" id="{D00FE097-06F8-462A-8DB4-9B814F927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416" y="3508721"/>
            <a:ext cx="423900" cy="393620"/>
          </a:xfrm>
          <a:prstGeom prst="rect">
            <a:avLst/>
          </a:prstGeom>
        </p:spPr>
      </p:pic>
      <p:pic>
        <p:nvPicPr>
          <p:cNvPr id="60" name="图片 59">
            <a:extLst>
              <a:ext uri="{FF2B5EF4-FFF2-40B4-BE49-F238E27FC236}">
                <a16:creationId xmlns:a16="http://schemas.microsoft.com/office/drawing/2014/main" id="{DD7482E7-EA07-4FB1-9F1F-3FAEB64EF2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625" y="1806902"/>
            <a:ext cx="442028" cy="500409"/>
          </a:xfrm>
          <a:prstGeom prst="rect">
            <a:avLst/>
          </a:prstGeom>
        </p:spPr>
      </p:pic>
      <p:pic>
        <p:nvPicPr>
          <p:cNvPr id="61" name="图片 60">
            <a:extLst>
              <a:ext uri="{FF2B5EF4-FFF2-40B4-BE49-F238E27FC236}">
                <a16:creationId xmlns:a16="http://schemas.microsoft.com/office/drawing/2014/main" id="{992D2673-DF3C-43CF-87D9-7A19BD94F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4213" y="3487277"/>
            <a:ext cx="396898" cy="500409"/>
          </a:xfrm>
          <a:prstGeom prst="rect">
            <a:avLst/>
          </a:prstGeom>
        </p:spPr>
      </p:pic>
      <p:pic>
        <p:nvPicPr>
          <p:cNvPr id="62" name="图片 61">
            <a:extLst>
              <a:ext uri="{FF2B5EF4-FFF2-40B4-BE49-F238E27FC236}">
                <a16:creationId xmlns:a16="http://schemas.microsoft.com/office/drawing/2014/main" id="{E393DA16-A832-4605-ABBB-96722E054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352" y="1803497"/>
            <a:ext cx="442028" cy="500409"/>
          </a:xfrm>
          <a:prstGeom prst="rect">
            <a:avLst/>
          </a:prstGeom>
        </p:spPr>
      </p:pic>
      <p:cxnSp>
        <p:nvCxnSpPr>
          <p:cNvPr id="63" name="Google Shape;2377;p40">
            <a:extLst>
              <a:ext uri="{FF2B5EF4-FFF2-40B4-BE49-F238E27FC236}">
                <a16:creationId xmlns:a16="http://schemas.microsoft.com/office/drawing/2014/main" id="{4A1029DD-06B7-49C0-A2C1-03EEF69E76A8}"/>
              </a:ext>
            </a:extLst>
          </p:cNvPr>
          <p:cNvCxnSpPr>
            <a:cxnSpLocks/>
          </p:cNvCxnSpPr>
          <p:nvPr/>
        </p:nvCxnSpPr>
        <p:spPr>
          <a:xfrm>
            <a:off x="2016650" y="1934806"/>
            <a:ext cx="829802" cy="236959"/>
          </a:xfrm>
          <a:prstGeom prst="bentConnector3">
            <a:avLst>
              <a:gd name="adj1" fmla="val 50926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66" name="Google Shape;2377;p40">
            <a:extLst>
              <a:ext uri="{FF2B5EF4-FFF2-40B4-BE49-F238E27FC236}">
                <a16:creationId xmlns:a16="http://schemas.microsoft.com/office/drawing/2014/main" id="{42CD50AA-A6A0-4F11-8FF1-BAE65EE16208}"/>
              </a:ext>
            </a:extLst>
          </p:cNvPr>
          <p:cNvCxnSpPr>
            <a:cxnSpLocks/>
          </p:cNvCxnSpPr>
          <p:nvPr/>
        </p:nvCxnSpPr>
        <p:spPr>
          <a:xfrm>
            <a:off x="1976693" y="3508721"/>
            <a:ext cx="829802" cy="236959"/>
          </a:xfrm>
          <a:prstGeom prst="bentConnector3">
            <a:avLst>
              <a:gd name="adj1" fmla="val 50926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67" name="Google Shape;2249;p37">
            <a:extLst>
              <a:ext uri="{FF2B5EF4-FFF2-40B4-BE49-F238E27FC236}">
                <a16:creationId xmlns:a16="http://schemas.microsoft.com/office/drawing/2014/main" id="{30B982ED-F015-4F82-A8B8-317F5143572F}"/>
              </a:ext>
            </a:extLst>
          </p:cNvPr>
          <p:cNvCxnSpPr>
            <a:cxnSpLocks/>
          </p:cNvCxnSpPr>
          <p:nvPr/>
        </p:nvCxnSpPr>
        <p:spPr>
          <a:xfrm flipV="1">
            <a:off x="4009460" y="2041552"/>
            <a:ext cx="1330943" cy="356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2249;p37">
            <a:extLst>
              <a:ext uri="{FF2B5EF4-FFF2-40B4-BE49-F238E27FC236}">
                <a16:creationId xmlns:a16="http://schemas.microsoft.com/office/drawing/2014/main" id="{2230E7FC-316C-46B5-895A-C505FDA72CC1}"/>
              </a:ext>
            </a:extLst>
          </p:cNvPr>
          <p:cNvCxnSpPr>
            <a:cxnSpLocks/>
          </p:cNvCxnSpPr>
          <p:nvPr/>
        </p:nvCxnSpPr>
        <p:spPr>
          <a:xfrm>
            <a:off x="4009460" y="3672851"/>
            <a:ext cx="1330943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2378;p40">
            <a:extLst>
              <a:ext uri="{FF2B5EF4-FFF2-40B4-BE49-F238E27FC236}">
                <a16:creationId xmlns:a16="http://schemas.microsoft.com/office/drawing/2014/main" id="{965E779F-4CD8-47D1-BED8-974F30D0AB34}"/>
              </a:ext>
            </a:extLst>
          </p:cNvPr>
          <p:cNvCxnSpPr>
            <a:cxnSpLocks/>
          </p:cNvCxnSpPr>
          <p:nvPr/>
        </p:nvCxnSpPr>
        <p:spPr>
          <a:xfrm rot="10800000" flipV="1">
            <a:off x="6567799" y="1834382"/>
            <a:ext cx="783169" cy="247107"/>
          </a:xfrm>
          <a:prstGeom prst="bentConnector3">
            <a:avLst>
              <a:gd name="adj1" fmla="val 5294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75" name="Google Shape;2378;p40">
            <a:extLst>
              <a:ext uri="{FF2B5EF4-FFF2-40B4-BE49-F238E27FC236}">
                <a16:creationId xmlns:a16="http://schemas.microsoft.com/office/drawing/2014/main" id="{1FB6F551-BCAB-4B69-938D-A53F73A0D7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6567799" y="3514907"/>
            <a:ext cx="783169" cy="247107"/>
          </a:xfrm>
          <a:prstGeom prst="bentConnector3">
            <a:avLst>
              <a:gd name="adj1" fmla="val 52943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id="{67116F7F-D67F-41CF-8CB2-FC7AC2E617E3}"/>
              </a:ext>
            </a:extLst>
          </p:cNvPr>
          <p:cNvSpPr txBox="1"/>
          <p:nvPr/>
        </p:nvSpPr>
        <p:spPr>
          <a:xfrm>
            <a:off x="856241" y="1664145"/>
            <a:ext cx="115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Hello</a:t>
            </a:r>
            <a:endParaRPr lang="zh-CN" alt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11F1E166-9021-4342-A43D-C97E84D3E041}"/>
              </a:ext>
            </a:extLst>
          </p:cNvPr>
          <p:cNvSpPr txBox="1"/>
          <p:nvPr/>
        </p:nvSpPr>
        <p:spPr>
          <a:xfrm>
            <a:off x="7412597" y="3258815"/>
            <a:ext cx="115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Hello</a:t>
            </a:r>
            <a:endParaRPr lang="zh-CN" alt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71A55444-79A3-4007-8176-01A8B1CDB2E7}"/>
              </a:ext>
            </a:extLst>
          </p:cNvPr>
          <p:cNvSpPr txBox="1"/>
          <p:nvPr/>
        </p:nvSpPr>
        <p:spPr>
          <a:xfrm>
            <a:off x="7400728" y="1606952"/>
            <a:ext cx="115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你 好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C052FC4F-DF4E-4C34-92B8-4160B83F577B}"/>
              </a:ext>
            </a:extLst>
          </p:cNvPr>
          <p:cNvSpPr txBox="1"/>
          <p:nvPr/>
        </p:nvSpPr>
        <p:spPr>
          <a:xfrm>
            <a:off x="116871" y="3339699"/>
            <a:ext cx="1870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01111010010</a:t>
            </a:r>
            <a:endParaRPr lang="zh-CN" alt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53A5752D-8C46-4E44-A8B9-8DAC84920794}"/>
              </a:ext>
            </a:extLst>
          </p:cNvPr>
          <p:cNvSpPr txBox="1"/>
          <p:nvPr/>
        </p:nvSpPr>
        <p:spPr>
          <a:xfrm>
            <a:off x="3959189" y="1613936"/>
            <a:ext cx="1638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2DCA5"/>
                </a:solidFill>
                <a:latin typeface="Arial Rounded MT Bold" panose="020F0704030504030204" pitchFamily="34" charset="0"/>
              </a:rPr>
              <a:t>Translator</a:t>
            </a:r>
            <a:endParaRPr lang="zh-CN" altLang="en-US" sz="2000" dirty="0">
              <a:solidFill>
                <a:srgbClr val="02DCA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74B952BD-39C1-4B25-9A26-6E0D5622B874}"/>
              </a:ext>
            </a:extLst>
          </p:cNvPr>
          <p:cNvSpPr txBox="1"/>
          <p:nvPr/>
        </p:nvSpPr>
        <p:spPr>
          <a:xfrm>
            <a:off x="4236197" y="3149216"/>
            <a:ext cx="115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2DCA5"/>
                </a:solidFill>
                <a:latin typeface="Arial Rounded MT Bold" panose="020F0704030504030204" pitchFamily="34" charset="0"/>
              </a:rPr>
              <a:t>NLP</a:t>
            </a:r>
            <a:endParaRPr lang="zh-CN" altLang="en-US" sz="2800" dirty="0">
              <a:solidFill>
                <a:srgbClr val="02DCA5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" name="Google Shape;2216;p37"/>
          <p:cNvSpPr txBox="1">
            <a:spLocks noGrp="1"/>
          </p:cNvSpPr>
          <p:nvPr>
            <p:ph type="title"/>
          </p:nvPr>
        </p:nvSpPr>
        <p:spPr>
          <a:xfrm>
            <a:off x="720000" y="705601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Core part</a:t>
            </a:r>
            <a:endParaRPr dirty="0"/>
          </a:p>
        </p:txBody>
      </p:sp>
      <p:sp>
        <p:nvSpPr>
          <p:cNvPr id="2217" name="Google Shape;2217;p37"/>
          <p:cNvSpPr txBox="1">
            <a:spLocks noGrp="1"/>
          </p:cNvSpPr>
          <p:nvPr>
            <p:ph type="subTitle" idx="1"/>
          </p:nvPr>
        </p:nvSpPr>
        <p:spPr>
          <a:xfrm>
            <a:off x="1131050" y="3568312"/>
            <a:ext cx="2693700" cy="105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r>
              <a:rPr lang="en-US" dirty="0"/>
              <a:t>Training machines to have the ability to understand normal human language</a:t>
            </a:r>
            <a:endParaRPr dirty="0"/>
          </a:p>
        </p:txBody>
      </p:sp>
      <p:sp>
        <p:nvSpPr>
          <p:cNvPr id="2218" name="Google Shape;2218;p37"/>
          <p:cNvSpPr txBox="1">
            <a:spLocks noGrp="1"/>
          </p:cNvSpPr>
          <p:nvPr>
            <p:ph type="subTitle" idx="2"/>
          </p:nvPr>
        </p:nvSpPr>
        <p:spPr>
          <a:xfrm>
            <a:off x="5265572" y="3621264"/>
            <a:ext cx="2693700" cy="105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Convert information from computer databases or semantic intents into readable human language.</a:t>
            </a:r>
          </a:p>
        </p:txBody>
      </p:sp>
      <p:sp>
        <p:nvSpPr>
          <p:cNvPr id="2219" name="Google Shape;2219;p37"/>
          <p:cNvSpPr txBox="1">
            <a:spLocks noGrp="1"/>
          </p:cNvSpPr>
          <p:nvPr>
            <p:ph type="title" idx="3"/>
          </p:nvPr>
        </p:nvSpPr>
        <p:spPr>
          <a:xfrm>
            <a:off x="1155092" y="2830733"/>
            <a:ext cx="2794716" cy="35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Rounded MT Bold" panose="020F0704030504030204" pitchFamily="34" charset="0"/>
              </a:rPr>
              <a:t>Natural Language Understanding</a:t>
            </a:r>
            <a:endParaRPr dirty="0">
              <a:latin typeface="Arial Rounded MT Bold" panose="020F0704030504030204" pitchFamily="34" charset="0"/>
            </a:endParaRPr>
          </a:p>
        </p:txBody>
      </p:sp>
      <p:sp>
        <p:nvSpPr>
          <p:cNvPr id="2220" name="Google Shape;2220;p37"/>
          <p:cNvSpPr txBox="1">
            <a:spLocks noGrp="1"/>
          </p:cNvSpPr>
          <p:nvPr>
            <p:ph type="title" idx="4"/>
          </p:nvPr>
        </p:nvSpPr>
        <p:spPr>
          <a:xfrm>
            <a:off x="5223374" y="2878529"/>
            <a:ext cx="2693700" cy="353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Rounded MT Bold" panose="020F0704030504030204" pitchFamily="34" charset="0"/>
              </a:rPr>
              <a:t>Natural Language Generation</a:t>
            </a:r>
            <a:endParaRPr dirty="0">
              <a:latin typeface="Arial Rounded MT Bold" panose="020F0704030504030204" pitchFamily="34" charset="0"/>
            </a:endParaRPr>
          </a:p>
        </p:txBody>
      </p:sp>
      <p:grpSp>
        <p:nvGrpSpPr>
          <p:cNvPr id="2221" name="Google Shape;2221;p37"/>
          <p:cNvGrpSpPr/>
          <p:nvPr/>
        </p:nvGrpSpPr>
        <p:grpSpPr>
          <a:xfrm>
            <a:off x="2123044" y="1519551"/>
            <a:ext cx="4897912" cy="877163"/>
            <a:chOff x="2123132" y="1694596"/>
            <a:chExt cx="4897912" cy="877163"/>
          </a:xfrm>
        </p:grpSpPr>
        <p:grpSp>
          <p:nvGrpSpPr>
            <p:cNvPr id="2222" name="Google Shape;2222;p37"/>
            <p:cNvGrpSpPr/>
            <p:nvPr/>
          </p:nvGrpSpPr>
          <p:grpSpPr>
            <a:xfrm>
              <a:off x="2123132" y="1694596"/>
              <a:ext cx="4897912" cy="877163"/>
              <a:chOff x="2123132" y="1694596"/>
              <a:chExt cx="4897912" cy="877163"/>
            </a:xfrm>
          </p:grpSpPr>
          <p:grpSp>
            <p:nvGrpSpPr>
              <p:cNvPr id="2223" name="Google Shape;2223;p37"/>
              <p:cNvGrpSpPr/>
              <p:nvPr/>
            </p:nvGrpSpPr>
            <p:grpSpPr>
              <a:xfrm>
                <a:off x="2123132" y="1694596"/>
                <a:ext cx="980795" cy="877163"/>
                <a:chOff x="2123132" y="1694596"/>
                <a:chExt cx="980795" cy="877163"/>
              </a:xfrm>
            </p:grpSpPr>
            <p:sp>
              <p:nvSpPr>
                <p:cNvPr id="2224" name="Google Shape;2224;p37"/>
                <p:cNvSpPr/>
                <p:nvPr/>
              </p:nvSpPr>
              <p:spPr>
                <a:xfrm>
                  <a:off x="2211467" y="2483296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5" name="Google Shape;2225;p37"/>
                <p:cNvSpPr/>
                <p:nvPr/>
              </p:nvSpPr>
              <p:spPr>
                <a:xfrm>
                  <a:off x="2211467" y="1804195"/>
                  <a:ext cx="122" cy="633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214" fill="none" extrusionOk="0">
                      <a:moveTo>
                        <a:pt x="0" y="521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6" name="Google Shape;2226;p37"/>
                <p:cNvSpPr/>
                <p:nvPr/>
              </p:nvSpPr>
              <p:spPr>
                <a:xfrm>
                  <a:off x="2211467" y="1782810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7" name="Google Shape;2227;p37"/>
                <p:cNvSpPr/>
                <p:nvPr/>
              </p:nvSpPr>
              <p:spPr>
                <a:xfrm>
                  <a:off x="2257032" y="1782810"/>
                  <a:ext cx="63366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5" h="1" fill="none" extrusionOk="0">
                      <a:moveTo>
                        <a:pt x="1" y="1"/>
                      </a:moveTo>
                      <a:lnTo>
                        <a:pt x="5214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8" name="Google Shape;2228;p37"/>
                <p:cNvSpPr/>
                <p:nvPr/>
              </p:nvSpPr>
              <p:spPr>
                <a:xfrm>
                  <a:off x="2911832" y="1782810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9" name="Google Shape;2229;p37"/>
                <p:cNvSpPr/>
                <p:nvPr/>
              </p:nvSpPr>
              <p:spPr>
                <a:xfrm>
                  <a:off x="2911832" y="1825459"/>
                  <a:ext cx="122" cy="633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214" fill="none" extrusionOk="0">
                      <a:moveTo>
                        <a:pt x="0" y="1"/>
                      </a:moveTo>
                      <a:lnTo>
                        <a:pt x="0" y="5214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0" name="Google Shape;2230;p37"/>
                <p:cNvSpPr/>
                <p:nvPr/>
              </p:nvSpPr>
              <p:spPr>
                <a:xfrm>
                  <a:off x="2911832" y="2483296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1" name="Google Shape;2231;p37"/>
                <p:cNvSpPr/>
                <p:nvPr/>
              </p:nvSpPr>
              <p:spPr>
                <a:xfrm>
                  <a:off x="2235768" y="2483296"/>
                  <a:ext cx="633540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4" h="1" fill="none" extrusionOk="0">
                      <a:moveTo>
                        <a:pt x="5214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2" name="Google Shape;2232;p37"/>
                <p:cNvSpPr/>
                <p:nvPr/>
              </p:nvSpPr>
              <p:spPr>
                <a:xfrm>
                  <a:off x="2123132" y="1694596"/>
                  <a:ext cx="880200" cy="877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4" h="7219" fill="none" extrusionOk="0">
                      <a:moveTo>
                        <a:pt x="0" y="0"/>
                      </a:moveTo>
                      <a:lnTo>
                        <a:pt x="7243" y="0"/>
                      </a:lnTo>
                      <a:lnTo>
                        <a:pt x="7243" y="7218"/>
                      </a:lnTo>
                      <a:lnTo>
                        <a:pt x="0" y="7218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3" name="Google Shape;2233;p37"/>
                <p:cNvSpPr/>
                <p:nvPr/>
              </p:nvSpPr>
              <p:spPr>
                <a:xfrm>
                  <a:off x="3006456" y="2245750"/>
                  <a:ext cx="64156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8" h="1" fill="none" extrusionOk="0">
                      <a:moveTo>
                        <a:pt x="1" y="0"/>
                      </a:moveTo>
                      <a:lnTo>
                        <a:pt x="527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4" name="Google Shape;2234;p37"/>
                <p:cNvSpPr/>
                <p:nvPr/>
              </p:nvSpPr>
              <p:spPr>
                <a:xfrm>
                  <a:off x="3003318" y="1913794"/>
                  <a:ext cx="100608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8" h="1" fill="none" extrusionOk="0">
                      <a:moveTo>
                        <a:pt x="1" y="1"/>
                      </a:moveTo>
                      <a:lnTo>
                        <a:pt x="828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5" name="Google Shape;2235;p37"/>
                <p:cNvSpPr/>
                <p:nvPr/>
              </p:nvSpPr>
              <p:spPr>
                <a:xfrm>
                  <a:off x="3003331" y="2005167"/>
                  <a:ext cx="76307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8" h="1" fill="none" extrusionOk="0">
                      <a:moveTo>
                        <a:pt x="1" y="1"/>
                      </a:moveTo>
                      <a:lnTo>
                        <a:pt x="627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36" name="Google Shape;2236;p37"/>
              <p:cNvGrpSpPr/>
              <p:nvPr/>
            </p:nvGrpSpPr>
            <p:grpSpPr>
              <a:xfrm>
                <a:off x="6040248" y="1694596"/>
                <a:ext cx="980795" cy="877163"/>
                <a:chOff x="6040248" y="1694596"/>
                <a:chExt cx="980795" cy="877163"/>
              </a:xfrm>
            </p:grpSpPr>
            <p:sp>
              <p:nvSpPr>
                <p:cNvPr id="2237" name="Google Shape;2237;p37"/>
                <p:cNvSpPr/>
                <p:nvPr/>
              </p:nvSpPr>
              <p:spPr>
                <a:xfrm flipH="1">
                  <a:off x="6932586" y="2483296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8" name="Google Shape;2238;p37"/>
                <p:cNvSpPr/>
                <p:nvPr/>
              </p:nvSpPr>
              <p:spPr>
                <a:xfrm flipH="1">
                  <a:off x="6932586" y="1804195"/>
                  <a:ext cx="122" cy="633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214" fill="none" extrusionOk="0">
                      <a:moveTo>
                        <a:pt x="0" y="5213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9" name="Google Shape;2239;p37"/>
                <p:cNvSpPr/>
                <p:nvPr/>
              </p:nvSpPr>
              <p:spPr>
                <a:xfrm flipH="1">
                  <a:off x="6932586" y="1782810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0" name="Google Shape;2240;p37"/>
                <p:cNvSpPr/>
                <p:nvPr/>
              </p:nvSpPr>
              <p:spPr>
                <a:xfrm flipH="1">
                  <a:off x="6253481" y="1782810"/>
                  <a:ext cx="63366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5" h="1" fill="none" extrusionOk="0">
                      <a:moveTo>
                        <a:pt x="1" y="1"/>
                      </a:moveTo>
                      <a:lnTo>
                        <a:pt x="5214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1" name="Google Shape;2241;p37"/>
                <p:cNvSpPr/>
                <p:nvPr/>
              </p:nvSpPr>
              <p:spPr>
                <a:xfrm flipH="1">
                  <a:off x="6232222" y="1782810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1"/>
                      </a:moveTo>
                      <a:lnTo>
                        <a:pt x="0" y="1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2" name="Google Shape;2242;p37"/>
                <p:cNvSpPr/>
                <p:nvPr/>
              </p:nvSpPr>
              <p:spPr>
                <a:xfrm flipH="1">
                  <a:off x="6232222" y="1825459"/>
                  <a:ext cx="122" cy="633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214" fill="none" extrusionOk="0">
                      <a:moveTo>
                        <a:pt x="0" y="1"/>
                      </a:moveTo>
                      <a:lnTo>
                        <a:pt x="0" y="5214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3" name="Google Shape;2243;p37"/>
                <p:cNvSpPr/>
                <p:nvPr/>
              </p:nvSpPr>
              <p:spPr>
                <a:xfrm flipH="1">
                  <a:off x="6232222" y="2483296"/>
                  <a:ext cx="122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fill="none" extrusionOk="0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4" name="Google Shape;2244;p37"/>
                <p:cNvSpPr/>
                <p:nvPr/>
              </p:nvSpPr>
              <p:spPr>
                <a:xfrm flipH="1">
                  <a:off x="6274866" y="2483296"/>
                  <a:ext cx="633540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4" h="1" fill="none" extrusionOk="0">
                      <a:moveTo>
                        <a:pt x="5214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5" name="Google Shape;2245;p37"/>
                <p:cNvSpPr/>
                <p:nvPr/>
              </p:nvSpPr>
              <p:spPr>
                <a:xfrm flipH="1">
                  <a:off x="6140843" y="1694596"/>
                  <a:ext cx="880200" cy="877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44" h="7219" fill="none" extrusionOk="0">
                      <a:moveTo>
                        <a:pt x="0" y="0"/>
                      </a:moveTo>
                      <a:lnTo>
                        <a:pt x="7243" y="0"/>
                      </a:lnTo>
                      <a:lnTo>
                        <a:pt x="7243" y="7218"/>
                      </a:lnTo>
                      <a:lnTo>
                        <a:pt x="0" y="7218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6" name="Google Shape;2246;p37"/>
                <p:cNvSpPr/>
                <p:nvPr/>
              </p:nvSpPr>
              <p:spPr>
                <a:xfrm flipH="1">
                  <a:off x="6040248" y="1913794"/>
                  <a:ext cx="100608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8" h="1" fill="none" extrusionOk="0">
                      <a:moveTo>
                        <a:pt x="1" y="1"/>
                      </a:moveTo>
                      <a:lnTo>
                        <a:pt x="828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7" name="Google Shape;2247;p37"/>
                <p:cNvSpPr/>
                <p:nvPr/>
              </p:nvSpPr>
              <p:spPr>
                <a:xfrm flipH="1">
                  <a:off x="6064537" y="2005167"/>
                  <a:ext cx="76307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8" h="1" fill="none" extrusionOk="0">
                      <a:moveTo>
                        <a:pt x="1" y="1"/>
                      </a:moveTo>
                      <a:lnTo>
                        <a:pt x="627" y="1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8" name="Google Shape;2248;p37"/>
                <p:cNvSpPr/>
                <p:nvPr/>
              </p:nvSpPr>
              <p:spPr>
                <a:xfrm flipH="1">
                  <a:off x="6073563" y="2245750"/>
                  <a:ext cx="64156" cy="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8" h="1" fill="none" extrusionOk="0">
                      <a:moveTo>
                        <a:pt x="1" y="0"/>
                      </a:moveTo>
                      <a:lnTo>
                        <a:pt x="527" y="0"/>
                      </a:lnTo>
                    </a:path>
                  </a:pathLst>
                </a:custGeom>
                <a:noFill/>
                <a:ln w="9525" cap="rnd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2249" name="Google Shape;2249;p37"/>
              <p:cNvCxnSpPr/>
              <p:nvPr/>
            </p:nvCxnSpPr>
            <p:spPr>
              <a:xfrm>
                <a:off x="3006175" y="2137325"/>
                <a:ext cx="31365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250" name="Google Shape;2250;p37"/>
            <p:cNvSpPr/>
            <p:nvPr/>
          </p:nvSpPr>
          <p:spPr>
            <a:xfrm>
              <a:off x="2553163" y="2094075"/>
              <a:ext cx="63300" cy="63950"/>
            </a:xfrm>
            <a:custGeom>
              <a:avLst/>
              <a:gdLst/>
              <a:ahLst/>
              <a:cxnLst/>
              <a:rect l="l" t="t" r="r" b="b"/>
              <a:pathLst>
                <a:path w="2532" h="2558" extrusionOk="0">
                  <a:moveTo>
                    <a:pt x="1279" y="1"/>
                  </a:moveTo>
                  <a:cubicBezTo>
                    <a:pt x="577" y="1"/>
                    <a:pt x="1" y="577"/>
                    <a:pt x="1" y="1279"/>
                  </a:cubicBezTo>
                  <a:cubicBezTo>
                    <a:pt x="1" y="1981"/>
                    <a:pt x="577" y="2557"/>
                    <a:pt x="1279" y="2557"/>
                  </a:cubicBezTo>
                  <a:cubicBezTo>
                    <a:pt x="1981" y="2557"/>
                    <a:pt x="2532" y="1981"/>
                    <a:pt x="2532" y="1279"/>
                  </a:cubicBezTo>
                  <a:cubicBezTo>
                    <a:pt x="2532" y="577"/>
                    <a:pt x="1981" y="1"/>
                    <a:pt x="12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37"/>
            <p:cNvSpPr/>
            <p:nvPr/>
          </p:nvSpPr>
          <p:spPr>
            <a:xfrm>
              <a:off x="2553163" y="2094075"/>
              <a:ext cx="63300" cy="63950"/>
            </a:xfrm>
            <a:custGeom>
              <a:avLst/>
              <a:gdLst/>
              <a:ahLst/>
              <a:cxnLst/>
              <a:rect l="l" t="t" r="r" b="b"/>
              <a:pathLst>
                <a:path w="2532" h="2558" fill="none" extrusionOk="0">
                  <a:moveTo>
                    <a:pt x="2532" y="1279"/>
                  </a:moveTo>
                  <a:cubicBezTo>
                    <a:pt x="2532" y="1981"/>
                    <a:pt x="1981" y="2557"/>
                    <a:pt x="1279" y="2557"/>
                  </a:cubicBezTo>
                  <a:cubicBezTo>
                    <a:pt x="577" y="2557"/>
                    <a:pt x="1" y="1981"/>
                    <a:pt x="1" y="1279"/>
                  </a:cubicBezTo>
                  <a:cubicBezTo>
                    <a:pt x="1" y="577"/>
                    <a:pt x="577" y="1"/>
                    <a:pt x="1279" y="1"/>
                  </a:cubicBezTo>
                  <a:cubicBezTo>
                    <a:pt x="1981" y="1"/>
                    <a:pt x="2532" y="577"/>
                    <a:pt x="2532" y="1279"/>
                  </a:cubicBezTo>
                  <a:close/>
                </a:path>
              </a:pathLst>
            </a:custGeom>
            <a:noFill/>
            <a:ln w="940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37"/>
            <p:cNvSpPr/>
            <p:nvPr/>
          </p:nvSpPr>
          <p:spPr>
            <a:xfrm>
              <a:off x="2490513" y="2135425"/>
              <a:ext cx="188625" cy="302050"/>
            </a:xfrm>
            <a:custGeom>
              <a:avLst/>
              <a:gdLst/>
              <a:ahLst/>
              <a:cxnLst/>
              <a:rect l="l" t="t" r="r" b="b"/>
              <a:pathLst>
                <a:path w="7545" h="12082" extrusionOk="0">
                  <a:moveTo>
                    <a:pt x="1880" y="1"/>
                  </a:moveTo>
                  <a:lnTo>
                    <a:pt x="777" y="7119"/>
                  </a:lnTo>
                  <a:lnTo>
                    <a:pt x="401" y="9550"/>
                  </a:lnTo>
                  <a:lnTo>
                    <a:pt x="0" y="12081"/>
                  </a:lnTo>
                  <a:lnTo>
                    <a:pt x="7544" y="12081"/>
                  </a:lnTo>
                  <a:lnTo>
                    <a:pt x="7168" y="9550"/>
                  </a:lnTo>
                  <a:lnTo>
                    <a:pt x="6792" y="7119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37"/>
            <p:cNvSpPr/>
            <p:nvPr/>
          </p:nvSpPr>
          <p:spPr>
            <a:xfrm>
              <a:off x="2490513" y="2135425"/>
              <a:ext cx="188625" cy="302050"/>
            </a:xfrm>
            <a:custGeom>
              <a:avLst/>
              <a:gdLst/>
              <a:ahLst/>
              <a:cxnLst/>
              <a:rect l="l" t="t" r="r" b="b"/>
              <a:pathLst>
                <a:path w="7545" h="12082" fill="none" extrusionOk="0">
                  <a:moveTo>
                    <a:pt x="7544" y="12081"/>
                  </a:moveTo>
                  <a:lnTo>
                    <a:pt x="0" y="12081"/>
                  </a:lnTo>
                  <a:lnTo>
                    <a:pt x="401" y="9550"/>
                  </a:lnTo>
                  <a:lnTo>
                    <a:pt x="777" y="7119"/>
                  </a:lnTo>
                  <a:lnTo>
                    <a:pt x="1880" y="1"/>
                  </a:lnTo>
                  <a:lnTo>
                    <a:pt x="5690" y="1"/>
                  </a:lnTo>
                  <a:lnTo>
                    <a:pt x="6792" y="7119"/>
                  </a:lnTo>
                  <a:lnTo>
                    <a:pt x="7168" y="9550"/>
                  </a:lnTo>
                  <a:close/>
                </a:path>
              </a:pathLst>
            </a:custGeom>
            <a:noFill/>
            <a:ln w="1065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37"/>
            <p:cNvSpPr/>
            <p:nvPr/>
          </p:nvSpPr>
          <p:spPr>
            <a:xfrm>
              <a:off x="2500538" y="2313375"/>
              <a:ext cx="169200" cy="60800"/>
            </a:xfrm>
            <a:custGeom>
              <a:avLst/>
              <a:gdLst/>
              <a:ahLst/>
              <a:cxnLst/>
              <a:rect l="l" t="t" r="r" b="b"/>
              <a:pathLst>
                <a:path w="6768" h="2432" extrusionOk="0">
                  <a:moveTo>
                    <a:pt x="376" y="1"/>
                  </a:moveTo>
                  <a:lnTo>
                    <a:pt x="0" y="2432"/>
                  </a:lnTo>
                  <a:lnTo>
                    <a:pt x="6767" y="2432"/>
                  </a:lnTo>
                  <a:lnTo>
                    <a:pt x="63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37"/>
            <p:cNvSpPr/>
            <p:nvPr/>
          </p:nvSpPr>
          <p:spPr>
            <a:xfrm>
              <a:off x="2500538" y="2313375"/>
              <a:ext cx="169200" cy="60800"/>
            </a:xfrm>
            <a:custGeom>
              <a:avLst/>
              <a:gdLst/>
              <a:ahLst/>
              <a:cxnLst/>
              <a:rect l="l" t="t" r="r" b="b"/>
              <a:pathLst>
                <a:path w="6768" h="2432" fill="none" extrusionOk="0">
                  <a:moveTo>
                    <a:pt x="6767" y="2432"/>
                  </a:moveTo>
                  <a:lnTo>
                    <a:pt x="0" y="2432"/>
                  </a:lnTo>
                  <a:lnTo>
                    <a:pt x="376" y="1"/>
                  </a:lnTo>
                  <a:lnTo>
                    <a:pt x="6391" y="1"/>
                  </a:lnTo>
                  <a:close/>
                </a:path>
              </a:pathLst>
            </a:custGeom>
            <a:noFill/>
            <a:ln w="1065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37"/>
            <p:cNvSpPr/>
            <p:nvPr/>
          </p:nvSpPr>
          <p:spPr>
            <a:xfrm>
              <a:off x="2447263" y="1954875"/>
              <a:ext cx="109050" cy="98600"/>
            </a:xfrm>
            <a:custGeom>
              <a:avLst/>
              <a:gdLst/>
              <a:ahLst/>
              <a:cxnLst/>
              <a:rect l="l" t="t" r="r" b="b"/>
              <a:pathLst>
                <a:path w="4362" h="3944" extrusionOk="0">
                  <a:moveTo>
                    <a:pt x="716" y="0"/>
                  </a:moveTo>
                  <a:cubicBezTo>
                    <a:pt x="541" y="0"/>
                    <a:pt x="362" y="70"/>
                    <a:pt x="227" y="205"/>
                  </a:cubicBezTo>
                  <a:cubicBezTo>
                    <a:pt x="1" y="456"/>
                    <a:pt x="26" y="857"/>
                    <a:pt x="277" y="1107"/>
                  </a:cubicBezTo>
                  <a:lnTo>
                    <a:pt x="3209" y="3789"/>
                  </a:lnTo>
                  <a:cubicBezTo>
                    <a:pt x="3336" y="3893"/>
                    <a:pt x="3490" y="3944"/>
                    <a:pt x="3640" y="3944"/>
                  </a:cubicBezTo>
                  <a:cubicBezTo>
                    <a:pt x="3817" y="3944"/>
                    <a:pt x="3990" y="3874"/>
                    <a:pt x="4111" y="3739"/>
                  </a:cubicBezTo>
                  <a:cubicBezTo>
                    <a:pt x="4362" y="3488"/>
                    <a:pt x="4337" y="3087"/>
                    <a:pt x="4061" y="2837"/>
                  </a:cubicBezTo>
                  <a:lnTo>
                    <a:pt x="1129" y="155"/>
                  </a:lnTo>
                  <a:cubicBezTo>
                    <a:pt x="1013" y="51"/>
                    <a:pt x="866" y="0"/>
                    <a:pt x="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37"/>
            <p:cNvSpPr/>
            <p:nvPr/>
          </p:nvSpPr>
          <p:spPr>
            <a:xfrm>
              <a:off x="2447263" y="1953100"/>
              <a:ext cx="109050" cy="102150"/>
            </a:xfrm>
            <a:custGeom>
              <a:avLst/>
              <a:gdLst/>
              <a:ahLst/>
              <a:cxnLst/>
              <a:rect l="l" t="t" r="r" b="b"/>
              <a:pathLst>
                <a:path w="4362" h="4086" fill="none" extrusionOk="0">
                  <a:moveTo>
                    <a:pt x="4111" y="3810"/>
                  </a:moveTo>
                  <a:lnTo>
                    <a:pt x="4111" y="3810"/>
                  </a:lnTo>
                  <a:cubicBezTo>
                    <a:pt x="3886" y="4061"/>
                    <a:pt x="3485" y="4086"/>
                    <a:pt x="3209" y="3860"/>
                  </a:cubicBezTo>
                  <a:lnTo>
                    <a:pt x="277" y="1178"/>
                  </a:lnTo>
                  <a:cubicBezTo>
                    <a:pt x="26" y="928"/>
                    <a:pt x="1" y="527"/>
                    <a:pt x="227" y="276"/>
                  </a:cubicBezTo>
                  <a:cubicBezTo>
                    <a:pt x="477" y="26"/>
                    <a:pt x="878" y="1"/>
                    <a:pt x="1129" y="226"/>
                  </a:cubicBezTo>
                  <a:lnTo>
                    <a:pt x="4061" y="2908"/>
                  </a:lnTo>
                  <a:cubicBezTo>
                    <a:pt x="4337" y="3158"/>
                    <a:pt x="4362" y="3559"/>
                    <a:pt x="4111" y="3810"/>
                  </a:cubicBezTo>
                  <a:close/>
                </a:path>
              </a:pathLst>
            </a:custGeom>
            <a:noFill/>
            <a:ln w="940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37"/>
            <p:cNvSpPr/>
            <p:nvPr/>
          </p:nvSpPr>
          <p:spPr>
            <a:xfrm>
              <a:off x="2521213" y="2006350"/>
              <a:ext cx="127850" cy="100275"/>
            </a:xfrm>
            <a:custGeom>
              <a:avLst/>
              <a:gdLst/>
              <a:ahLst/>
              <a:cxnLst/>
              <a:rect l="l" t="t" r="r" b="b"/>
              <a:pathLst>
                <a:path w="5114" h="4011" extrusionOk="0">
                  <a:moveTo>
                    <a:pt x="0" y="1"/>
                  </a:moveTo>
                  <a:lnTo>
                    <a:pt x="752" y="4011"/>
                  </a:lnTo>
                  <a:lnTo>
                    <a:pt x="4361" y="4011"/>
                  </a:lnTo>
                  <a:lnTo>
                    <a:pt x="5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37"/>
            <p:cNvSpPr/>
            <p:nvPr/>
          </p:nvSpPr>
          <p:spPr>
            <a:xfrm>
              <a:off x="2521213" y="2006350"/>
              <a:ext cx="127850" cy="100275"/>
            </a:xfrm>
            <a:custGeom>
              <a:avLst/>
              <a:gdLst/>
              <a:ahLst/>
              <a:cxnLst/>
              <a:rect l="l" t="t" r="r" b="b"/>
              <a:pathLst>
                <a:path w="5114" h="4011" fill="none" extrusionOk="0">
                  <a:moveTo>
                    <a:pt x="4361" y="4011"/>
                  </a:moveTo>
                  <a:lnTo>
                    <a:pt x="752" y="4011"/>
                  </a:lnTo>
                  <a:lnTo>
                    <a:pt x="0" y="1"/>
                  </a:lnTo>
                  <a:lnTo>
                    <a:pt x="5113" y="1"/>
                  </a:lnTo>
                  <a:close/>
                </a:path>
              </a:pathLst>
            </a:custGeom>
            <a:noFill/>
            <a:ln w="940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37"/>
            <p:cNvSpPr/>
            <p:nvPr/>
          </p:nvSpPr>
          <p:spPr>
            <a:xfrm>
              <a:off x="2618338" y="1908625"/>
              <a:ext cx="31975" cy="107150"/>
            </a:xfrm>
            <a:custGeom>
              <a:avLst/>
              <a:gdLst/>
              <a:ahLst/>
              <a:cxnLst/>
              <a:rect l="l" t="t" r="r" b="b"/>
              <a:pathLst>
                <a:path w="1279" h="4286" extrusionOk="0">
                  <a:moveTo>
                    <a:pt x="627" y="0"/>
                  </a:moveTo>
                  <a:cubicBezTo>
                    <a:pt x="276" y="0"/>
                    <a:pt x="0" y="276"/>
                    <a:pt x="0" y="627"/>
                  </a:cubicBezTo>
                  <a:lnTo>
                    <a:pt x="0" y="3659"/>
                  </a:lnTo>
                  <a:cubicBezTo>
                    <a:pt x="0" y="4010"/>
                    <a:pt x="276" y="4286"/>
                    <a:pt x="627" y="4286"/>
                  </a:cubicBezTo>
                  <a:lnTo>
                    <a:pt x="677" y="4286"/>
                  </a:lnTo>
                  <a:cubicBezTo>
                    <a:pt x="1003" y="4286"/>
                    <a:pt x="1278" y="4010"/>
                    <a:pt x="1278" y="3659"/>
                  </a:cubicBezTo>
                  <a:lnTo>
                    <a:pt x="1278" y="627"/>
                  </a:lnTo>
                  <a:cubicBezTo>
                    <a:pt x="1278" y="276"/>
                    <a:pt x="1003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37"/>
            <p:cNvSpPr/>
            <p:nvPr/>
          </p:nvSpPr>
          <p:spPr>
            <a:xfrm>
              <a:off x="2618338" y="1908625"/>
              <a:ext cx="31975" cy="107150"/>
            </a:xfrm>
            <a:custGeom>
              <a:avLst/>
              <a:gdLst/>
              <a:ahLst/>
              <a:cxnLst/>
              <a:rect l="l" t="t" r="r" b="b"/>
              <a:pathLst>
                <a:path w="1279" h="4286" fill="none" extrusionOk="0">
                  <a:moveTo>
                    <a:pt x="677" y="4286"/>
                  </a:moveTo>
                  <a:lnTo>
                    <a:pt x="627" y="4286"/>
                  </a:lnTo>
                  <a:cubicBezTo>
                    <a:pt x="276" y="4286"/>
                    <a:pt x="0" y="4010"/>
                    <a:pt x="0" y="3659"/>
                  </a:cubicBezTo>
                  <a:lnTo>
                    <a:pt x="0" y="627"/>
                  </a:lnTo>
                  <a:cubicBezTo>
                    <a:pt x="0" y="276"/>
                    <a:pt x="276" y="0"/>
                    <a:pt x="627" y="0"/>
                  </a:cubicBezTo>
                  <a:lnTo>
                    <a:pt x="677" y="0"/>
                  </a:lnTo>
                  <a:cubicBezTo>
                    <a:pt x="1003" y="0"/>
                    <a:pt x="1278" y="276"/>
                    <a:pt x="1278" y="627"/>
                  </a:cubicBezTo>
                  <a:lnTo>
                    <a:pt x="1278" y="3659"/>
                  </a:lnTo>
                  <a:cubicBezTo>
                    <a:pt x="1278" y="4010"/>
                    <a:pt x="1003" y="4286"/>
                    <a:pt x="677" y="4286"/>
                  </a:cubicBezTo>
                  <a:close/>
                </a:path>
              </a:pathLst>
            </a:custGeom>
            <a:noFill/>
            <a:ln w="815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37"/>
            <p:cNvSpPr/>
            <p:nvPr/>
          </p:nvSpPr>
          <p:spPr>
            <a:xfrm>
              <a:off x="2586988" y="1837175"/>
              <a:ext cx="31375" cy="177975"/>
            </a:xfrm>
            <a:custGeom>
              <a:avLst/>
              <a:gdLst/>
              <a:ahLst/>
              <a:cxnLst/>
              <a:rect l="l" t="t" r="r" b="b"/>
              <a:pathLst>
                <a:path w="1255" h="7119" extrusionOk="0">
                  <a:moveTo>
                    <a:pt x="602" y="1"/>
                  </a:moveTo>
                  <a:cubicBezTo>
                    <a:pt x="252" y="1"/>
                    <a:pt x="1" y="277"/>
                    <a:pt x="1" y="602"/>
                  </a:cubicBezTo>
                  <a:lnTo>
                    <a:pt x="1" y="6492"/>
                  </a:lnTo>
                  <a:cubicBezTo>
                    <a:pt x="1" y="6843"/>
                    <a:pt x="252" y="7119"/>
                    <a:pt x="602" y="7119"/>
                  </a:cubicBezTo>
                  <a:lnTo>
                    <a:pt x="653" y="7119"/>
                  </a:lnTo>
                  <a:cubicBezTo>
                    <a:pt x="978" y="7119"/>
                    <a:pt x="1254" y="6843"/>
                    <a:pt x="1254" y="6492"/>
                  </a:cubicBezTo>
                  <a:lnTo>
                    <a:pt x="1254" y="602"/>
                  </a:lnTo>
                  <a:cubicBezTo>
                    <a:pt x="1254" y="277"/>
                    <a:pt x="978" y="1"/>
                    <a:pt x="6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37"/>
            <p:cNvSpPr/>
            <p:nvPr/>
          </p:nvSpPr>
          <p:spPr>
            <a:xfrm>
              <a:off x="2586988" y="1837175"/>
              <a:ext cx="31375" cy="177975"/>
            </a:xfrm>
            <a:custGeom>
              <a:avLst/>
              <a:gdLst/>
              <a:ahLst/>
              <a:cxnLst/>
              <a:rect l="l" t="t" r="r" b="b"/>
              <a:pathLst>
                <a:path w="1255" h="7119" fill="none" extrusionOk="0">
                  <a:moveTo>
                    <a:pt x="653" y="7119"/>
                  </a:moveTo>
                  <a:lnTo>
                    <a:pt x="602" y="7119"/>
                  </a:lnTo>
                  <a:cubicBezTo>
                    <a:pt x="252" y="7119"/>
                    <a:pt x="1" y="6843"/>
                    <a:pt x="1" y="6492"/>
                  </a:cubicBezTo>
                  <a:lnTo>
                    <a:pt x="1" y="602"/>
                  </a:lnTo>
                  <a:cubicBezTo>
                    <a:pt x="1" y="277"/>
                    <a:pt x="252" y="1"/>
                    <a:pt x="602" y="1"/>
                  </a:cubicBezTo>
                  <a:lnTo>
                    <a:pt x="653" y="1"/>
                  </a:lnTo>
                  <a:cubicBezTo>
                    <a:pt x="978" y="1"/>
                    <a:pt x="1254" y="277"/>
                    <a:pt x="1254" y="602"/>
                  </a:cubicBezTo>
                  <a:lnTo>
                    <a:pt x="1254" y="6492"/>
                  </a:lnTo>
                  <a:cubicBezTo>
                    <a:pt x="1254" y="6843"/>
                    <a:pt x="978" y="7119"/>
                    <a:pt x="653" y="7119"/>
                  </a:cubicBezTo>
                  <a:close/>
                </a:path>
              </a:pathLst>
            </a:custGeom>
            <a:noFill/>
            <a:ln w="1065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37"/>
            <p:cNvSpPr/>
            <p:nvPr/>
          </p:nvSpPr>
          <p:spPr>
            <a:xfrm>
              <a:off x="2555038" y="1859750"/>
              <a:ext cx="31975" cy="155400"/>
            </a:xfrm>
            <a:custGeom>
              <a:avLst/>
              <a:gdLst/>
              <a:ahLst/>
              <a:cxnLst/>
              <a:rect l="l" t="t" r="r" b="b"/>
              <a:pathLst>
                <a:path w="1279" h="6216" extrusionOk="0">
                  <a:moveTo>
                    <a:pt x="602" y="0"/>
                  </a:moveTo>
                  <a:cubicBezTo>
                    <a:pt x="276" y="0"/>
                    <a:pt x="1" y="276"/>
                    <a:pt x="1" y="627"/>
                  </a:cubicBezTo>
                  <a:lnTo>
                    <a:pt x="1" y="5589"/>
                  </a:lnTo>
                  <a:cubicBezTo>
                    <a:pt x="1" y="5940"/>
                    <a:pt x="276" y="6216"/>
                    <a:pt x="602" y="6216"/>
                  </a:cubicBezTo>
                  <a:lnTo>
                    <a:pt x="652" y="6216"/>
                  </a:lnTo>
                  <a:cubicBezTo>
                    <a:pt x="1003" y="6216"/>
                    <a:pt x="1279" y="5940"/>
                    <a:pt x="1279" y="5589"/>
                  </a:cubicBezTo>
                  <a:lnTo>
                    <a:pt x="1279" y="627"/>
                  </a:lnTo>
                  <a:cubicBezTo>
                    <a:pt x="1279" y="276"/>
                    <a:pt x="1003" y="0"/>
                    <a:pt x="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37"/>
            <p:cNvSpPr/>
            <p:nvPr/>
          </p:nvSpPr>
          <p:spPr>
            <a:xfrm>
              <a:off x="2555038" y="1859750"/>
              <a:ext cx="31975" cy="155400"/>
            </a:xfrm>
            <a:custGeom>
              <a:avLst/>
              <a:gdLst/>
              <a:ahLst/>
              <a:cxnLst/>
              <a:rect l="l" t="t" r="r" b="b"/>
              <a:pathLst>
                <a:path w="1279" h="6216" fill="none" extrusionOk="0">
                  <a:moveTo>
                    <a:pt x="652" y="6216"/>
                  </a:moveTo>
                  <a:lnTo>
                    <a:pt x="602" y="6216"/>
                  </a:lnTo>
                  <a:cubicBezTo>
                    <a:pt x="276" y="6216"/>
                    <a:pt x="1" y="5940"/>
                    <a:pt x="1" y="5589"/>
                  </a:cubicBezTo>
                  <a:lnTo>
                    <a:pt x="1" y="627"/>
                  </a:lnTo>
                  <a:cubicBezTo>
                    <a:pt x="1" y="276"/>
                    <a:pt x="276" y="0"/>
                    <a:pt x="602" y="0"/>
                  </a:cubicBezTo>
                  <a:lnTo>
                    <a:pt x="652" y="0"/>
                  </a:lnTo>
                  <a:cubicBezTo>
                    <a:pt x="1003" y="0"/>
                    <a:pt x="1279" y="276"/>
                    <a:pt x="1279" y="627"/>
                  </a:cubicBezTo>
                  <a:lnTo>
                    <a:pt x="1279" y="5589"/>
                  </a:lnTo>
                  <a:cubicBezTo>
                    <a:pt x="1279" y="5940"/>
                    <a:pt x="1003" y="6216"/>
                    <a:pt x="652" y="6216"/>
                  </a:cubicBezTo>
                  <a:close/>
                </a:path>
              </a:pathLst>
            </a:custGeom>
            <a:noFill/>
            <a:ln w="10025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37"/>
            <p:cNvSpPr/>
            <p:nvPr/>
          </p:nvSpPr>
          <p:spPr>
            <a:xfrm>
              <a:off x="2523088" y="1884175"/>
              <a:ext cx="31975" cy="131600"/>
            </a:xfrm>
            <a:custGeom>
              <a:avLst/>
              <a:gdLst/>
              <a:ahLst/>
              <a:cxnLst/>
              <a:rect l="l" t="t" r="r" b="b"/>
              <a:pathLst>
                <a:path w="1279" h="5264" extrusionOk="0">
                  <a:moveTo>
                    <a:pt x="602" y="1"/>
                  </a:moveTo>
                  <a:cubicBezTo>
                    <a:pt x="276" y="1"/>
                    <a:pt x="1" y="276"/>
                    <a:pt x="1" y="602"/>
                  </a:cubicBezTo>
                  <a:lnTo>
                    <a:pt x="1" y="4637"/>
                  </a:lnTo>
                  <a:cubicBezTo>
                    <a:pt x="1" y="4988"/>
                    <a:pt x="276" y="5264"/>
                    <a:pt x="602" y="5264"/>
                  </a:cubicBezTo>
                  <a:lnTo>
                    <a:pt x="652" y="5264"/>
                  </a:lnTo>
                  <a:cubicBezTo>
                    <a:pt x="1003" y="5264"/>
                    <a:pt x="1279" y="4988"/>
                    <a:pt x="1279" y="4637"/>
                  </a:cubicBezTo>
                  <a:lnTo>
                    <a:pt x="1279" y="602"/>
                  </a:lnTo>
                  <a:cubicBezTo>
                    <a:pt x="1279" y="276"/>
                    <a:pt x="1003" y="1"/>
                    <a:pt x="6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37"/>
            <p:cNvSpPr/>
            <p:nvPr/>
          </p:nvSpPr>
          <p:spPr>
            <a:xfrm>
              <a:off x="2523088" y="1884175"/>
              <a:ext cx="31975" cy="131600"/>
            </a:xfrm>
            <a:custGeom>
              <a:avLst/>
              <a:gdLst/>
              <a:ahLst/>
              <a:cxnLst/>
              <a:rect l="l" t="t" r="r" b="b"/>
              <a:pathLst>
                <a:path w="1279" h="5264" fill="none" extrusionOk="0">
                  <a:moveTo>
                    <a:pt x="652" y="5264"/>
                  </a:moveTo>
                  <a:lnTo>
                    <a:pt x="602" y="5264"/>
                  </a:lnTo>
                  <a:cubicBezTo>
                    <a:pt x="276" y="5264"/>
                    <a:pt x="1" y="4988"/>
                    <a:pt x="1" y="4637"/>
                  </a:cubicBezTo>
                  <a:lnTo>
                    <a:pt x="1" y="602"/>
                  </a:lnTo>
                  <a:cubicBezTo>
                    <a:pt x="1" y="276"/>
                    <a:pt x="276" y="1"/>
                    <a:pt x="602" y="1"/>
                  </a:cubicBezTo>
                  <a:lnTo>
                    <a:pt x="652" y="1"/>
                  </a:lnTo>
                  <a:cubicBezTo>
                    <a:pt x="1003" y="1"/>
                    <a:pt x="1279" y="276"/>
                    <a:pt x="1279" y="602"/>
                  </a:cubicBezTo>
                  <a:lnTo>
                    <a:pt x="1279" y="4637"/>
                  </a:lnTo>
                  <a:cubicBezTo>
                    <a:pt x="1279" y="4988"/>
                    <a:pt x="1003" y="5264"/>
                    <a:pt x="652" y="5264"/>
                  </a:cubicBezTo>
                  <a:close/>
                </a:path>
              </a:pathLst>
            </a:custGeom>
            <a:noFill/>
            <a:ln w="9400" cap="flat" cmpd="sng">
              <a:solidFill>
                <a:srgbClr val="606060"/>
              </a:solidFill>
              <a:prstDash val="solid"/>
              <a:miter lim="2506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37"/>
            <p:cNvSpPr/>
            <p:nvPr/>
          </p:nvSpPr>
          <p:spPr>
            <a:xfrm>
              <a:off x="2524338" y="1954350"/>
              <a:ext cx="29475" cy="8000"/>
            </a:xfrm>
            <a:custGeom>
              <a:avLst/>
              <a:gdLst/>
              <a:ahLst/>
              <a:cxnLst/>
              <a:rect l="l" t="t" r="r" b="b"/>
              <a:pathLst>
                <a:path w="1179" h="320" extrusionOk="0">
                  <a:moveTo>
                    <a:pt x="1179" y="1"/>
                  </a:moveTo>
                  <a:lnTo>
                    <a:pt x="1" y="26"/>
                  </a:lnTo>
                  <a:cubicBezTo>
                    <a:pt x="1" y="26"/>
                    <a:pt x="240" y="319"/>
                    <a:pt x="582" y="319"/>
                  </a:cubicBezTo>
                  <a:cubicBezTo>
                    <a:pt x="760" y="319"/>
                    <a:pt x="965" y="240"/>
                    <a:pt x="1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37"/>
            <p:cNvSpPr/>
            <p:nvPr/>
          </p:nvSpPr>
          <p:spPr>
            <a:xfrm>
              <a:off x="2524338" y="1954350"/>
              <a:ext cx="29475" cy="17575"/>
            </a:xfrm>
            <a:custGeom>
              <a:avLst/>
              <a:gdLst/>
              <a:ahLst/>
              <a:cxnLst/>
              <a:rect l="l" t="t" r="r" b="b"/>
              <a:pathLst>
                <a:path w="1179" h="703" fill="none" extrusionOk="0">
                  <a:moveTo>
                    <a:pt x="1" y="26"/>
                  </a:moveTo>
                  <a:cubicBezTo>
                    <a:pt x="1" y="26"/>
                    <a:pt x="552" y="702"/>
                    <a:pt x="1179" y="1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7"/>
            <p:cNvSpPr/>
            <p:nvPr/>
          </p:nvSpPr>
          <p:spPr>
            <a:xfrm>
              <a:off x="2524338" y="1914875"/>
              <a:ext cx="29475" cy="8450"/>
            </a:xfrm>
            <a:custGeom>
              <a:avLst/>
              <a:gdLst/>
              <a:ahLst/>
              <a:cxnLst/>
              <a:rect l="l" t="t" r="r" b="b"/>
              <a:pathLst>
                <a:path w="1179" h="338" extrusionOk="0">
                  <a:moveTo>
                    <a:pt x="1179" y="1"/>
                  </a:moveTo>
                  <a:lnTo>
                    <a:pt x="1" y="51"/>
                  </a:lnTo>
                  <a:cubicBezTo>
                    <a:pt x="1" y="51"/>
                    <a:pt x="234" y="337"/>
                    <a:pt x="570" y="337"/>
                  </a:cubicBezTo>
                  <a:cubicBezTo>
                    <a:pt x="750" y="337"/>
                    <a:pt x="960" y="255"/>
                    <a:pt x="1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7"/>
            <p:cNvSpPr/>
            <p:nvPr/>
          </p:nvSpPr>
          <p:spPr>
            <a:xfrm>
              <a:off x="2524338" y="1914875"/>
              <a:ext cx="29475" cy="18200"/>
            </a:xfrm>
            <a:custGeom>
              <a:avLst/>
              <a:gdLst/>
              <a:ahLst/>
              <a:cxnLst/>
              <a:rect l="l" t="t" r="r" b="b"/>
              <a:pathLst>
                <a:path w="1179" h="728" fill="none" extrusionOk="0">
                  <a:moveTo>
                    <a:pt x="1" y="51"/>
                  </a:moveTo>
                  <a:cubicBezTo>
                    <a:pt x="1" y="51"/>
                    <a:pt x="552" y="728"/>
                    <a:pt x="1179" y="1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7"/>
            <p:cNvSpPr/>
            <p:nvPr/>
          </p:nvSpPr>
          <p:spPr>
            <a:xfrm>
              <a:off x="2556288" y="1956850"/>
              <a:ext cx="30100" cy="8450"/>
            </a:xfrm>
            <a:custGeom>
              <a:avLst/>
              <a:gdLst/>
              <a:ahLst/>
              <a:cxnLst/>
              <a:rect l="l" t="t" r="r" b="b"/>
              <a:pathLst>
                <a:path w="1204" h="338" extrusionOk="0">
                  <a:moveTo>
                    <a:pt x="1204" y="1"/>
                  </a:moveTo>
                  <a:lnTo>
                    <a:pt x="1" y="51"/>
                  </a:lnTo>
                  <a:cubicBezTo>
                    <a:pt x="1" y="51"/>
                    <a:pt x="234" y="337"/>
                    <a:pt x="577" y="337"/>
                  </a:cubicBezTo>
                  <a:cubicBezTo>
                    <a:pt x="761" y="337"/>
                    <a:pt x="976" y="255"/>
                    <a:pt x="1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7"/>
            <p:cNvSpPr/>
            <p:nvPr/>
          </p:nvSpPr>
          <p:spPr>
            <a:xfrm>
              <a:off x="2556288" y="1956850"/>
              <a:ext cx="30100" cy="18200"/>
            </a:xfrm>
            <a:custGeom>
              <a:avLst/>
              <a:gdLst/>
              <a:ahLst/>
              <a:cxnLst/>
              <a:rect l="l" t="t" r="r" b="b"/>
              <a:pathLst>
                <a:path w="1204" h="728" fill="none" extrusionOk="0">
                  <a:moveTo>
                    <a:pt x="1" y="51"/>
                  </a:moveTo>
                  <a:cubicBezTo>
                    <a:pt x="1" y="51"/>
                    <a:pt x="552" y="728"/>
                    <a:pt x="1204" y="1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7"/>
            <p:cNvSpPr/>
            <p:nvPr/>
          </p:nvSpPr>
          <p:spPr>
            <a:xfrm>
              <a:off x="2555663" y="1897950"/>
              <a:ext cx="29475" cy="8450"/>
            </a:xfrm>
            <a:custGeom>
              <a:avLst/>
              <a:gdLst/>
              <a:ahLst/>
              <a:cxnLst/>
              <a:rect l="l" t="t" r="r" b="b"/>
              <a:pathLst>
                <a:path w="1179" h="338" extrusionOk="0">
                  <a:moveTo>
                    <a:pt x="1179" y="1"/>
                  </a:moveTo>
                  <a:lnTo>
                    <a:pt x="1" y="51"/>
                  </a:lnTo>
                  <a:cubicBezTo>
                    <a:pt x="1" y="51"/>
                    <a:pt x="234" y="338"/>
                    <a:pt x="570" y="338"/>
                  </a:cubicBezTo>
                  <a:cubicBezTo>
                    <a:pt x="750" y="338"/>
                    <a:pt x="960" y="255"/>
                    <a:pt x="11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7"/>
            <p:cNvSpPr/>
            <p:nvPr/>
          </p:nvSpPr>
          <p:spPr>
            <a:xfrm>
              <a:off x="2555663" y="1897950"/>
              <a:ext cx="29475" cy="18200"/>
            </a:xfrm>
            <a:custGeom>
              <a:avLst/>
              <a:gdLst/>
              <a:ahLst/>
              <a:cxnLst/>
              <a:rect l="l" t="t" r="r" b="b"/>
              <a:pathLst>
                <a:path w="1179" h="728" fill="none" extrusionOk="0">
                  <a:moveTo>
                    <a:pt x="1" y="51"/>
                  </a:moveTo>
                  <a:cubicBezTo>
                    <a:pt x="1" y="51"/>
                    <a:pt x="552" y="728"/>
                    <a:pt x="1179" y="1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7"/>
            <p:cNvSpPr/>
            <p:nvPr/>
          </p:nvSpPr>
          <p:spPr>
            <a:xfrm>
              <a:off x="2588263" y="1954350"/>
              <a:ext cx="29475" cy="8000"/>
            </a:xfrm>
            <a:custGeom>
              <a:avLst/>
              <a:gdLst/>
              <a:ahLst/>
              <a:cxnLst/>
              <a:rect l="l" t="t" r="r" b="b"/>
              <a:pathLst>
                <a:path w="1179" h="320" extrusionOk="0">
                  <a:moveTo>
                    <a:pt x="1178" y="1"/>
                  </a:moveTo>
                  <a:lnTo>
                    <a:pt x="0" y="26"/>
                  </a:lnTo>
                  <a:cubicBezTo>
                    <a:pt x="0" y="26"/>
                    <a:pt x="239" y="319"/>
                    <a:pt x="581" y="319"/>
                  </a:cubicBezTo>
                  <a:cubicBezTo>
                    <a:pt x="759" y="319"/>
                    <a:pt x="964" y="240"/>
                    <a:pt x="11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7"/>
            <p:cNvSpPr/>
            <p:nvPr/>
          </p:nvSpPr>
          <p:spPr>
            <a:xfrm>
              <a:off x="2588263" y="1954350"/>
              <a:ext cx="29475" cy="17575"/>
            </a:xfrm>
            <a:custGeom>
              <a:avLst/>
              <a:gdLst/>
              <a:ahLst/>
              <a:cxnLst/>
              <a:rect l="l" t="t" r="r" b="b"/>
              <a:pathLst>
                <a:path w="1179" h="703" fill="none" extrusionOk="0">
                  <a:moveTo>
                    <a:pt x="0" y="26"/>
                  </a:moveTo>
                  <a:cubicBezTo>
                    <a:pt x="0" y="26"/>
                    <a:pt x="551" y="702"/>
                    <a:pt x="1178" y="1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7"/>
            <p:cNvSpPr/>
            <p:nvPr/>
          </p:nvSpPr>
          <p:spPr>
            <a:xfrm>
              <a:off x="2620838" y="1954350"/>
              <a:ext cx="28850" cy="8000"/>
            </a:xfrm>
            <a:custGeom>
              <a:avLst/>
              <a:gdLst/>
              <a:ahLst/>
              <a:cxnLst/>
              <a:rect l="l" t="t" r="r" b="b"/>
              <a:pathLst>
                <a:path w="1154" h="320" extrusionOk="0">
                  <a:moveTo>
                    <a:pt x="1153" y="1"/>
                  </a:moveTo>
                  <a:lnTo>
                    <a:pt x="0" y="26"/>
                  </a:lnTo>
                  <a:cubicBezTo>
                    <a:pt x="0" y="26"/>
                    <a:pt x="229" y="319"/>
                    <a:pt x="563" y="319"/>
                  </a:cubicBezTo>
                  <a:cubicBezTo>
                    <a:pt x="737" y="319"/>
                    <a:pt x="939" y="240"/>
                    <a:pt x="11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7"/>
            <p:cNvSpPr/>
            <p:nvPr/>
          </p:nvSpPr>
          <p:spPr>
            <a:xfrm>
              <a:off x="2620838" y="1954350"/>
              <a:ext cx="28850" cy="17575"/>
            </a:xfrm>
            <a:custGeom>
              <a:avLst/>
              <a:gdLst/>
              <a:ahLst/>
              <a:cxnLst/>
              <a:rect l="l" t="t" r="r" b="b"/>
              <a:pathLst>
                <a:path w="1154" h="703" fill="none" extrusionOk="0">
                  <a:moveTo>
                    <a:pt x="0" y="26"/>
                  </a:moveTo>
                  <a:cubicBezTo>
                    <a:pt x="0" y="26"/>
                    <a:pt x="527" y="702"/>
                    <a:pt x="1153" y="1"/>
                  </a:cubicBezTo>
                </a:path>
              </a:pathLst>
            </a:custGeom>
            <a:noFill/>
            <a:ln w="8775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7"/>
            <p:cNvSpPr/>
            <p:nvPr/>
          </p:nvSpPr>
          <p:spPr>
            <a:xfrm>
              <a:off x="2586988" y="1871025"/>
              <a:ext cx="30100" cy="7975"/>
            </a:xfrm>
            <a:custGeom>
              <a:avLst/>
              <a:gdLst/>
              <a:ahLst/>
              <a:cxnLst/>
              <a:rect l="l" t="t" r="r" b="b"/>
              <a:pathLst>
                <a:path w="1204" h="319" extrusionOk="0">
                  <a:moveTo>
                    <a:pt x="1204" y="0"/>
                  </a:moveTo>
                  <a:lnTo>
                    <a:pt x="1" y="25"/>
                  </a:lnTo>
                  <a:cubicBezTo>
                    <a:pt x="1" y="25"/>
                    <a:pt x="240" y="319"/>
                    <a:pt x="589" y="319"/>
                  </a:cubicBezTo>
                  <a:cubicBezTo>
                    <a:pt x="771" y="319"/>
                    <a:pt x="981" y="240"/>
                    <a:pt x="1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7"/>
            <p:cNvSpPr/>
            <p:nvPr/>
          </p:nvSpPr>
          <p:spPr>
            <a:xfrm>
              <a:off x="2586988" y="1871025"/>
              <a:ext cx="30100" cy="17575"/>
            </a:xfrm>
            <a:custGeom>
              <a:avLst/>
              <a:gdLst/>
              <a:ahLst/>
              <a:cxnLst/>
              <a:rect l="l" t="t" r="r" b="b"/>
              <a:pathLst>
                <a:path w="1204" h="703" fill="none" extrusionOk="0">
                  <a:moveTo>
                    <a:pt x="1" y="25"/>
                  </a:moveTo>
                  <a:cubicBezTo>
                    <a:pt x="1" y="25"/>
                    <a:pt x="552" y="702"/>
                    <a:pt x="1204" y="0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7"/>
            <p:cNvSpPr/>
            <p:nvPr/>
          </p:nvSpPr>
          <p:spPr>
            <a:xfrm>
              <a:off x="2477988" y="1978800"/>
              <a:ext cx="21950" cy="23825"/>
            </a:xfrm>
            <a:custGeom>
              <a:avLst/>
              <a:gdLst/>
              <a:ahLst/>
              <a:cxnLst/>
              <a:rect l="l" t="t" r="r" b="b"/>
              <a:pathLst>
                <a:path w="878" h="953" fill="none" extrusionOk="0">
                  <a:moveTo>
                    <a:pt x="0" y="952"/>
                  </a:moveTo>
                  <a:cubicBezTo>
                    <a:pt x="0" y="952"/>
                    <a:pt x="877" y="927"/>
                    <a:pt x="677" y="0"/>
                  </a:cubicBezTo>
                </a:path>
              </a:pathLst>
            </a:custGeom>
            <a:noFill/>
            <a:ln w="9400" cap="rnd" cmpd="sng">
              <a:solidFill>
                <a:srgbClr val="606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83" name="Google Shape;2283;p37"/>
            <p:cNvGrpSpPr/>
            <p:nvPr/>
          </p:nvGrpSpPr>
          <p:grpSpPr>
            <a:xfrm>
              <a:off x="6469700" y="1836966"/>
              <a:ext cx="246122" cy="602976"/>
              <a:chOff x="6469700" y="1836966"/>
              <a:chExt cx="246122" cy="602976"/>
            </a:xfrm>
          </p:grpSpPr>
          <p:sp>
            <p:nvSpPr>
              <p:cNvPr id="2284" name="Google Shape;2284;p37"/>
              <p:cNvSpPr/>
              <p:nvPr/>
            </p:nvSpPr>
            <p:spPr>
              <a:xfrm>
                <a:off x="6609626" y="1861399"/>
                <a:ext cx="34812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9" h="3109" extrusionOk="0">
                    <a:moveTo>
                      <a:pt x="452" y="0"/>
                    </a:moveTo>
                    <a:cubicBezTo>
                      <a:pt x="201" y="0"/>
                      <a:pt x="1" y="226"/>
                      <a:pt x="1" y="476"/>
                    </a:cubicBezTo>
                    <a:lnTo>
                      <a:pt x="1" y="2657"/>
                    </a:lnTo>
                    <a:cubicBezTo>
                      <a:pt x="1" y="2908"/>
                      <a:pt x="201" y="3108"/>
                      <a:pt x="452" y="3108"/>
                    </a:cubicBezTo>
                    <a:cubicBezTo>
                      <a:pt x="703" y="3108"/>
                      <a:pt x="928" y="2908"/>
                      <a:pt x="928" y="2657"/>
                    </a:cubicBezTo>
                    <a:lnTo>
                      <a:pt x="928" y="476"/>
                    </a:lnTo>
                    <a:cubicBezTo>
                      <a:pt x="928" y="226"/>
                      <a:pt x="703" y="0"/>
                      <a:pt x="4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37"/>
              <p:cNvSpPr/>
              <p:nvPr/>
            </p:nvSpPr>
            <p:spPr>
              <a:xfrm>
                <a:off x="6609626" y="1861399"/>
                <a:ext cx="34812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9" h="3109" fill="none" extrusionOk="0">
                    <a:moveTo>
                      <a:pt x="452" y="3108"/>
                    </a:moveTo>
                    <a:lnTo>
                      <a:pt x="452" y="3108"/>
                    </a:lnTo>
                    <a:cubicBezTo>
                      <a:pt x="201" y="3108"/>
                      <a:pt x="1" y="2908"/>
                      <a:pt x="1" y="2657"/>
                    </a:cubicBezTo>
                    <a:lnTo>
                      <a:pt x="1" y="476"/>
                    </a:lnTo>
                    <a:cubicBezTo>
                      <a:pt x="1" y="226"/>
                      <a:pt x="201" y="0"/>
                      <a:pt x="452" y="0"/>
                    </a:cubicBezTo>
                    <a:cubicBezTo>
                      <a:pt x="703" y="0"/>
                      <a:pt x="928" y="226"/>
                      <a:pt x="928" y="476"/>
                    </a:cubicBezTo>
                    <a:lnTo>
                      <a:pt x="928" y="2657"/>
                    </a:lnTo>
                    <a:cubicBezTo>
                      <a:pt x="928" y="2908"/>
                      <a:pt x="703" y="3108"/>
                      <a:pt x="452" y="310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37"/>
              <p:cNvSpPr/>
              <p:nvPr/>
            </p:nvSpPr>
            <p:spPr>
              <a:xfrm>
                <a:off x="6574888" y="1861399"/>
                <a:ext cx="34774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8" h="3109" extrusionOk="0">
                    <a:moveTo>
                      <a:pt x="452" y="0"/>
                    </a:moveTo>
                    <a:cubicBezTo>
                      <a:pt x="201" y="0"/>
                      <a:pt x="1" y="226"/>
                      <a:pt x="1" y="476"/>
                    </a:cubicBezTo>
                    <a:lnTo>
                      <a:pt x="1" y="2632"/>
                    </a:lnTo>
                    <a:cubicBezTo>
                      <a:pt x="1" y="2883"/>
                      <a:pt x="201" y="3108"/>
                      <a:pt x="452" y="3108"/>
                    </a:cubicBezTo>
                    <a:cubicBezTo>
                      <a:pt x="702" y="3108"/>
                      <a:pt x="928" y="2883"/>
                      <a:pt x="928" y="2632"/>
                    </a:cubicBezTo>
                    <a:lnTo>
                      <a:pt x="928" y="476"/>
                    </a:lnTo>
                    <a:cubicBezTo>
                      <a:pt x="928" y="226"/>
                      <a:pt x="702" y="0"/>
                      <a:pt x="4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37"/>
              <p:cNvSpPr/>
              <p:nvPr/>
            </p:nvSpPr>
            <p:spPr>
              <a:xfrm>
                <a:off x="6574888" y="1861399"/>
                <a:ext cx="34774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8" h="3109" fill="none" extrusionOk="0">
                    <a:moveTo>
                      <a:pt x="452" y="3108"/>
                    </a:moveTo>
                    <a:lnTo>
                      <a:pt x="452" y="3108"/>
                    </a:lnTo>
                    <a:cubicBezTo>
                      <a:pt x="201" y="3108"/>
                      <a:pt x="1" y="2883"/>
                      <a:pt x="1" y="2632"/>
                    </a:cubicBezTo>
                    <a:lnTo>
                      <a:pt x="1" y="476"/>
                    </a:lnTo>
                    <a:cubicBezTo>
                      <a:pt x="1" y="226"/>
                      <a:pt x="201" y="0"/>
                      <a:pt x="452" y="0"/>
                    </a:cubicBezTo>
                    <a:cubicBezTo>
                      <a:pt x="702" y="0"/>
                      <a:pt x="928" y="226"/>
                      <a:pt x="928" y="476"/>
                    </a:cubicBezTo>
                    <a:lnTo>
                      <a:pt x="928" y="2632"/>
                    </a:lnTo>
                    <a:cubicBezTo>
                      <a:pt x="928" y="2883"/>
                      <a:pt x="702" y="3108"/>
                      <a:pt x="452" y="310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37"/>
              <p:cNvSpPr/>
              <p:nvPr/>
            </p:nvSpPr>
            <p:spPr>
              <a:xfrm>
                <a:off x="6540150" y="1861399"/>
                <a:ext cx="34774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8" h="3109" extrusionOk="0">
                    <a:moveTo>
                      <a:pt x="451" y="0"/>
                    </a:moveTo>
                    <a:cubicBezTo>
                      <a:pt x="201" y="0"/>
                      <a:pt x="0" y="226"/>
                      <a:pt x="0" y="476"/>
                    </a:cubicBezTo>
                    <a:lnTo>
                      <a:pt x="0" y="2632"/>
                    </a:lnTo>
                    <a:cubicBezTo>
                      <a:pt x="0" y="2883"/>
                      <a:pt x="201" y="3108"/>
                      <a:pt x="451" y="3108"/>
                    </a:cubicBezTo>
                    <a:cubicBezTo>
                      <a:pt x="702" y="3108"/>
                      <a:pt x="928" y="2883"/>
                      <a:pt x="928" y="2632"/>
                    </a:cubicBezTo>
                    <a:lnTo>
                      <a:pt x="928" y="476"/>
                    </a:lnTo>
                    <a:cubicBezTo>
                      <a:pt x="928" y="226"/>
                      <a:pt x="702" y="0"/>
                      <a:pt x="4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37"/>
              <p:cNvSpPr/>
              <p:nvPr/>
            </p:nvSpPr>
            <p:spPr>
              <a:xfrm>
                <a:off x="6540150" y="1861399"/>
                <a:ext cx="34774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8" h="3109" fill="none" extrusionOk="0">
                    <a:moveTo>
                      <a:pt x="451" y="3108"/>
                    </a:moveTo>
                    <a:lnTo>
                      <a:pt x="451" y="3108"/>
                    </a:lnTo>
                    <a:cubicBezTo>
                      <a:pt x="201" y="3108"/>
                      <a:pt x="0" y="2883"/>
                      <a:pt x="0" y="2632"/>
                    </a:cubicBezTo>
                    <a:lnTo>
                      <a:pt x="0" y="476"/>
                    </a:lnTo>
                    <a:cubicBezTo>
                      <a:pt x="0" y="226"/>
                      <a:pt x="201" y="0"/>
                      <a:pt x="451" y="0"/>
                    </a:cubicBezTo>
                    <a:cubicBezTo>
                      <a:pt x="702" y="0"/>
                      <a:pt x="928" y="226"/>
                      <a:pt x="928" y="476"/>
                    </a:cubicBezTo>
                    <a:lnTo>
                      <a:pt x="928" y="2632"/>
                    </a:lnTo>
                    <a:cubicBezTo>
                      <a:pt x="928" y="2883"/>
                      <a:pt x="702" y="3108"/>
                      <a:pt x="451" y="3108"/>
                    </a:cubicBezTo>
                    <a:close/>
                  </a:path>
                </a:pathLst>
              </a:custGeom>
              <a:noFill/>
              <a:ln w="3750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37"/>
              <p:cNvSpPr/>
              <p:nvPr/>
            </p:nvSpPr>
            <p:spPr>
              <a:xfrm>
                <a:off x="6505375" y="1861399"/>
                <a:ext cx="34812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9" h="3109" extrusionOk="0">
                    <a:moveTo>
                      <a:pt x="452" y="0"/>
                    </a:moveTo>
                    <a:cubicBezTo>
                      <a:pt x="201" y="0"/>
                      <a:pt x="1" y="226"/>
                      <a:pt x="1" y="476"/>
                    </a:cubicBezTo>
                    <a:lnTo>
                      <a:pt x="1" y="2657"/>
                    </a:lnTo>
                    <a:cubicBezTo>
                      <a:pt x="1" y="2908"/>
                      <a:pt x="201" y="3108"/>
                      <a:pt x="452" y="3108"/>
                    </a:cubicBezTo>
                    <a:cubicBezTo>
                      <a:pt x="703" y="3108"/>
                      <a:pt x="928" y="2908"/>
                      <a:pt x="928" y="2657"/>
                    </a:cubicBezTo>
                    <a:lnTo>
                      <a:pt x="928" y="476"/>
                    </a:lnTo>
                    <a:cubicBezTo>
                      <a:pt x="928" y="226"/>
                      <a:pt x="703" y="0"/>
                      <a:pt x="4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37"/>
              <p:cNvSpPr/>
              <p:nvPr/>
            </p:nvSpPr>
            <p:spPr>
              <a:xfrm>
                <a:off x="6505375" y="1861399"/>
                <a:ext cx="34812" cy="116502"/>
              </a:xfrm>
              <a:custGeom>
                <a:avLst/>
                <a:gdLst/>
                <a:ahLst/>
                <a:cxnLst/>
                <a:rect l="l" t="t" r="r" b="b"/>
                <a:pathLst>
                  <a:path w="929" h="3109" fill="none" extrusionOk="0">
                    <a:moveTo>
                      <a:pt x="452" y="3108"/>
                    </a:moveTo>
                    <a:lnTo>
                      <a:pt x="452" y="3108"/>
                    </a:lnTo>
                    <a:cubicBezTo>
                      <a:pt x="201" y="3108"/>
                      <a:pt x="1" y="2908"/>
                      <a:pt x="1" y="2657"/>
                    </a:cubicBezTo>
                    <a:lnTo>
                      <a:pt x="1" y="476"/>
                    </a:lnTo>
                    <a:cubicBezTo>
                      <a:pt x="1" y="226"/>
                      <a:pt x="201" y="0"/>
                      <a:pt x="452" y="0"/>
                    </a:cubicBezTo>
                    <a:cubicBezTo>
                      <a:pt x="703" y="0"/>
                      <a:pt x="928" y="226"/>
                      <a:pt x="928" y="476"/>
                    </a:cubicBezTo>
                    <a:lnTo>
                      <a:pt x="928" y="2657"/>
                    </a:lnTo>
                    <a:cubicBezTo>
                      <a:pt x="928" y="2908"/>
                      <a:pt x="703" y="3108"/>
                      <a:pt x="452" y="310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37"/>
              <p:cNvSpPr/>
              <p:nvPr/>
            </p:nvSpPr>
            <p:spPr>
              <a:xfrm>
                <a:off x="6538276" y="2064242"/>
                <a:ext cx="68575" cy="69549"/>
              </a:xfrm>
              <a:custGeom>
                <a:avLst/>
                <a:gdLst/>
                <a:ahLst/>
                <a:cxnLst/>
                <a:rect l="l" t="t" r="r" b="b"/>
                <a:pathLst>
                  <a:path w="1830" h="1856" extrusionOk="0">
                    <a:moveTo>
                      <a:pt x="927" y="1"/>
                    </a:moveTo>
                    <a:cubicBezTo>
                      <a:pt x="401" y="1"/>
                      <a:pt x="0" y="427"/>
                      <a:pt x="0" y="928"/>
                    </a:cubicBezTo>
                    <a:cubicBezTo>
                      <a:pt x="0" y="1429"/>
                      <a:pt x="401" y="1856"/>
                      <a:pt x="927" y="1856"/>
                    </a:cubicBezTo>
                    <a:cubicBezTo>
                      <a:pt x="1429" y="1856"/>
                      <a:pt x="1830" y="1429"/>
                      <a:pt x="1830" y="928"/>
                    </a:cubicBezTo>
                    <a:cubicBezTo>
                      <a:pt x="1830" y="427"/>
                      <a:pt x="1429" y="1"/>
                      <a:pt x="92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37"/>
              <p:cNvSpPr/>
              <p:nvPr/>
            </p:nvSpPr>
            <p:spPr>
              <a:xfrm>
                <a:off x="6538276" y="2064242"/>
                <a:ext cx="68575" cy="69549"/>
              </a:xfrm>
              <a:custGeom>
                <a:avLst/>
                <a:gdLst/>
                <a:ahLst/>
                <a:cxnLst/>
                <a:rect l="l" t="t" r="r" b="b"/>
                <a:pathLst>
                  <a:path w="1830" h="1856" fill="none" extrusionOk="0">
                    <a:moveTo>
                      <a:pt x="1830" y="928"/>
                    </a:moveTo>
                    <a:cubicBezTo>
                      <a:pt x="1830" y="1429"/>
                      <a:pt x="1429" y="1856"/>
                      <a:pt x="927" y="1856"/>
                    </a:cubicBezTo>
                    <a:cubicBezTo>
                      <a:pt x="401" y="1856"/>
                      <a:pt x="0" y="1429"/>
                      <a:pt x="0" y="928"/>
                    </a:cubicBezTo>
                    <a:cubicBezTo>
                      <a:pt x="0" y="427"/>
                      <a:pt x="401" y="1"/>
                      <a:pt x="927" y="1"/>
                    </a:cubicBezTo>
                    <a:cubicBezTo>
                      <a:pt x="1429" y="1"/>
                      <a:pt x="1830" y="427"/>
                      <a:pt x="1830" y="928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37"/>
              <p:cNvSpPr/>
              <p:nvPr/>
            </p:nvSpPr>
            <p:spPr>
              <a:xfrm>
                <a:off x="6469700" y="2109323"/>
                <a:ext cx="205724" cy="33062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8823" extrusionOk="0">
                    <a:moveTo>
                      <a:pt x="1354" y="1"/>
                    </a:moveTo>
                    <a:lnTo>
                      <a:pt x="552" y="5189"/>
                    </a:lnTo>
                    <a:lnTo>
                      <a:pt x="276" y="6943"/>
                    </a:lnTo>
                    <a:lnTo>
                      <a:pt x="1" y="8823"/>
                    </a:lnTo>
                    <a:lnTo>
                      <a:pt x="5489" y="8823"/>
                    </a:lnTo>
                    <a:lnTo>
                      <a:pt x="5214" y="6943"/>
                    </a:lnTo>
                    <a:lnTo>
                      <a:pt x="4938" y="5189"/>
                    </a:lnTo>
                    <a:lnTo>
                      <a:pt x="413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37"/>
              <p:cNvSpPr/>
              <p:nvPr/>
            </p:nvSpPr>
            <p:spPr>
              <a:xfrm>
                <a:off x="6480043" y="2303734"/>
                <a:ext cx="185039" cy="65802"/>
              </a:xfrm>
              <a:custGeom>
                <a:avLst/>
                <a:gdLst/>
                <a:ahLst/>
                <a:cxnLst/>
                <a:rect l="l" t="t" r="r" b="b"/>
                <a:pathLst>
                  <a:path w="4938" h="1756" extrusionOk="0">
                    <a:moveTo>
                      <a:pt x="276" y="1"/>
                    </a:moveTo>
                    <a:lnTo>
                      <a:pt x="0" y="1755"/>
                    </a:lnTo>
                    <a:lnTo>
                      <a:pt x="4938" y="1755"/>
                    </a:lnTo>
                    <a:lnTo>
                      <a:pt x="46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37"/>
              <p:cNvSpPr/>
              <p:nvPr/>
            </p:nvSpPr>
            <p:spPr>
              <a:xfrm>
                <a:off x="6480043" y="2303734"/>
                <a:ext cx="185039" cy="65802"/>
              </a:xfrm>
              <a:custGeom>
                <a:avLst/>
                <a:gdLst/>
                <a:ahLst/>
                <a:cxnLst/>
                <a:rect l="l" t="t" r="r" b="b"/>
                <a:pathLst>
                  <a:path w="4938" h="1756" fill="none" extrusionOk="0">
                    <a:moveTo>
                      <a:pt x="4938" y="1755"/>
                    </a:moveTo>
                    <a:lnTo>
                      <a:pt x="0" y="1755"/>
                    </a:lnTo>
                    <a:lnTo>
                      <a:pt x="276" y="1"/>
                    </a:lnTo>
                    <a:lnTo>
                      <a:pt x="4662" y="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37"/>
              <p:cNvSpPr/>
              <p:nvPr/>
            </p:nvSpPr>
            <p:spPr>
              <a:xfrm>
                <a:off x="6507286" y="1968460"/>
                <a:ext cx="135276" cy="109907"/>
              </a:xfrm>
              <a:custGeom>
                <a:avLst/>
                <a:gdLst/>
                <a:ahLst/>
                <a:cxnLst/>
                <a:rect l="l" t="t" r="r" b="b"/>
                <a:pathLst>
                  <a:path w="3610" h="2933" extrusionOk="0">
                    <a:moveTo>
                      <a:pt x="0" y="0"/>
                    </a:moveTo>
                    <a:lnTo>
                      <a:pt x="526" y="2933"/>
                    </a:lnTo>
                    <a:lnTo>
                      <a:pt x="3083" y="2933"/>
                    </a:lnTo>
                    <a:lnTo>
                      <a:pt x="36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37"/>
              <p:cNvSpPr/>
              <p:nvPr/>
            </p:nvSpPr>
            <p:spPr>
              <a:xfrm>
                <a:off x="6507286" y="1968460"/>
                <a:ext cx="135276" cy="109907"/>
              </a:xfrm>
              <a:custGeom>
                <a:avLst/>
                <a:gdLst/>
                <a:ahLst/>
                <a:cxnLst/>
                <a:rect l="l" t="t" r="r" b="b"/>
                <a:pathLst>
                  <a:path w="3610" h="2933" fill="none" extrusionOk="0">
                    <a:moveTo>
                      <a:pt x="3083" y="2933"/>
                    </a:moveTo>
                    <a:lnTo>
                      <a:pt x="526" y="2933"/>
                    </a:lnTo>
                    <a:lnTo>
                      <a:pt x="0" y="0"/>
                    </a:lnTo>
                    <a:lnTo>
                      <a:pt x="3609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9" name="Google Shape;2299;p37"/>
              <p:cNvSpPr/>
              <p:nvPr/>
            </p:nvSpPr>
            <p:spPr>
              <a:xfrm>
                <a:off x="6604941" y="1953059"/>
                <a:ext cx="110881" cy="75919"/>
              </a:xfrm>
              <a:custGeom>
                <a:avLst/>
                <a:gdLst/>
                <a:ahLst/>
                <a:cxnLst/>
                <a:rect l="l" t="t" r="r" b="b"/>
                <a:pathLst>
                  <a:path w="2959" h="2026" extrusionOk="0">
                    <a:moveTo>
                      <a:pt x="2411" y="0"/>
                    </a:moveTo>
                    <a:cubicBezTo>
                      <a:pt x="2333" y="0"/>
                      <a:pt x="2255" y="20"/>
                      <a:pt x="2181" y="61"/>
                    </a:cubicBezTo>
                    <a:lnTo>
                      <a:pt x="301" y="1163"/>
                    </a:lnTo>
                    <a:cubicBezTo>
                      <a:pt x="76" y="1289"/>
                      <a:pt x="1" y="1564"/>
                      <a:pt x="126" y="1790"/>
                    </a:cubicBezTo>
                    <a:cubicBezTo>
                      <a:pt x="210" y="1942"/>
                      <a:pt x="363" y="2026"/>
                      <a:pt x="523" y="2026"/>
                    </a:cubicBezTo>
                    <a:cubicBezTo>
                      <a:pt x="600" y="2026"/>
                      <a:pt x="679" y="2006"/>
                      <a:pt x="752" y="1965"/>
                    </a:cubicBezTo>
                    <a:lnTo>
                      <a:pt x="2657" y="863"/>
                    </a:lnTo>
                    <a:cubicBezTo>
                      <a:pt x="2883" y="737"/>
                      <a:pt x="2958" y="462"/>
                      <a:pt x="2808" y="236"/>
                    </a:cubicBezTo>
                    <a:cubicBezTo>
                      <a:pt x="2723" y="84"/>
                      <a:pt x="2570" y="0"/>
                      <a:pt x="24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0" name="Google Shape;2300;p37"/>
              <p:cNvSpPr/>
              <p:nvPr/>
            </p:nvSpPr>
            <p:spPr>
              <a:xfrm>
                <a:off x="6604941" y="1950623"/>
                <a:ext cx="110881" cy="80791"/>
              </a:xfrm>
              <a:custGeom>
                <a:avLst/>
                <a:gdLst/>
                <a:ahLst/>
                <a:cxnLst/>
                <a:rect l="l" t="t" r="r" b="b"/>
                <a:pathLst>
                  <a:path w="2959" h="2156" fill="none" extrusionOk="0">
                    <a:moveTo>
                      <a:pt x="126" y="1855"/>
                    </a:moveTo>
                    <a:lnTo>
                      <a:pt x="126" y="1855"/>
                    </a:lnTo>
                    <a:cubicBezTo>
                      <a:pt x="1" y="1629"/>
                      <a:pt x="76" y="1354"/>
                      <a:pt x="301" y="1228"/>
                    </a:cubicBezTo>
                    <a:lnTo>
                      <a:pt x="2181" y="126"/>
                    </a:lnTo>
                    <a:cubicBezTo>
                      <a:pt x="2407" y="0"/>
                      <a:pt x="2682" y="75"/>
                      <a:pt x="2808" y="301"/>
                    </a:cubicBezTo>
                    <a:cubicBezTo>
                      <a:pt x="2958" y="527"/>
                      <a:pt x="2883" y="802"/>
                      <a:pt x="2657" y="928"/>
                    </a:cubicBezTo>
                    <a:lnTo>
                      <a:pt x="752" y="2030"/>
                    </a:lnTo>
                    <a:cubicBezTo>
                      <a:pt x="527" y="2156"/>
                      <a:pt x="251" y="2080"/>
                      <a:pt x="126" y="1855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37"/>
              <p:cNvSpPr/>
              <p:nvPr/>
            </p:nvSpPr>
            <p:spPr>
              <a:xfrm>
                <a:off x="6609626" y="1836966"/>
                <a:ext cx="43243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2658" extrusionOk="0">
                    <a:moveTo>
                      <a:pt x="427" y="1"/>
                    </a:moveTo>
                    <a:cubicBezTo>
                      <a:pt x="201" y="1"/>
                      <a:pt x="1" y="201"/>
                      <a:pt x="1" y="402"/>
                    </a:cubicBezTo>
                    <a:lnTo>
                      <a:pt x="76" y="2181"/>
                    </a:lnTo>
                    <a:cubicBezTo>
                      <a:pt x="76" y="2457"/>
                      <a:pt x="327" y="2657"/>
                      <a:pt x="577" y="2657"/>
                    </a:cubicBezTo>
                    <a:lnTo>
                      <a:pt x="703" y="2657"/>
                    </a:lnTo>
                    <a:cubicBezTo>
                      <a:pt x="953" y="2657"/>
                      <a:pt x="1154" y="2457"/>
                      <a:pt x="1154" y="2181"/>
                    </a:cubicBezTo>
                    <a:lnTo>
                      <a:pt x="1003" y="402"/>
                    </a:lnTo>
                    <a:cubicBezTo>
                      <a:pt x="978" y="201"/>
                      <a:pt x="778" y="1"/>
                      <a:pt x="5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37"/>
              <p:cNvSpPr/>
              <p:nvPr/>
            </p:nvSpPr>
            <p:spPr>
              <a:xfrm>
                <a:off x="6609626" y="1836966"/>
                <a:ext cx="43243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2658" fill="none" extrusionOk="0">
                    <a:moveTo>
                      <a:pt x="703" y="2657"/>
                    </a:moveTo>
                    <a:lnTo>
                      <a:pt x="577" y="2657"/>
                    </a:lnTo>
                    <a:cubicBezTo>
                      <a:pt x="327" y="2657"/>
                      <a:pt x="76" y="2457"/>
                      <a:pt x="76" y="2181"/>
                    </a:cubicBezTo>
                    <a:lnTo>
                      <a:pt x="1" y="402"/>
                    </a:lnTo>
                    <a:cubicBezTo>
                      <a:pt x="1" y="201"/>
                      <a:pt x="201" y="1"/>
                      <a:pt x="427" y="1"/>
                    </a:cubicBezTo>
                    <a:lnTo>
                      <a:pt x="527" y="1"/>
                    </a:lnTo>
                    <a:cubicBezTo>
                      <a:pt x="778" y="1"/>
                      <a:pt x="978" y="201"/>
                      <a:pt x="1003" y="402"/>
                    </a:cubicBezTo>
                    <a:lnTo>
                      <a:pt x="1154" y="2181"/>
                    </a:lnTo>
                    <a:cubicBezTo>
                      <a:pt x="1154" y="2457"/>
                      <a:pt x="953" y="2657"/>
                      <a:pt x="703" y="2657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37"/>
              <p:cNvSpPr/>
              <p:nvPr/>
            </p:nvSpPr>
            <p:spPr>
              <a:xfrm>
                <a:off x="6573014" y="1836966"/>
                <a:ext cx="39496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2658" extrusionOk="0">
                    <a:moveTo>
                      <a:pt x="427" y="1"/>
                    </a:moveTo>
                    <a:cubicBezTo>
                      <a:pt x="201" y="1"/>
                      <a:pt x="0" y="201"/>
                      <a:pt x="0" y="402"/>
                    </a:cubicBezTo>
                    <a:lnTo>
                      <a:pt x="0" y="2181"/>
                    </a:lnTo>
                    <a:cubicBezTo>
                      <a:pt x="0" y="2432"/>
                      <a:pt x="201" y="2657"/>
                      <a:pt x="477" y="2657"/>
                    </a:cubicBezTo>
                    <a:lnTo>
                      <a:pt x="577" y="2657"/>
                    </a:lnTo>
                    <a:cubicBezTo>
                      <a:pt x="853" y="2657"/>
                      <a:pt x="1053" y="2432"/>
                      <a:pt x="1053" y="2181"/>
                    </a:cubicBezTo>
                    <a:lnTo>
                      <a:pt x="978" y="402"/>
                    </a:lnTo>
                    <a:cubicBezTo>
                      <a:pt x="978" y="201"/>
                      <a:pt x="777" y="1"/>
                      <a:pt x="5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37"/>
              <p:cNvSpPr/>
              <p:nvPr/>
            </p:nvSpPr>
            <p:spPr>
              <a:xfrm>
                <a:off x="6573014" y="1836966"/>
                <a:ext cx="39496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2658" fill="none" extrusionOk="0">
                    <a:moveTo>
                      <a:pt x="577" y="2657"/>
                    </a:moveTo>
                    <a:lnTo>
                      <a:pt x="477" y="2657"/>
                    </a:lnTo>
                    <a:cubicBezTo>
                      <a:pt x="201" y="2657"/>
                      <a:pt x="0" y="2432"/>
                      <a:pt x="0" y="2181"/>
                    </a:cubicBezTo>
                    <a:lnTo>
                      <a:pt x="0" y="402"/>
                    </a:lnTo>
                    <a:cubicBezTo>
                      <a:pt x="0" y="201"/>
                      <a:pt x="201" y="1"/>
                      <a:pt x="427" y="1"/>
                    </a:cubicBezTo>
                    <a:lnTo>
                      <a:pt x="527" y="1"/>
                    </a:lnTo>
                    <a:cubicBezTo>
                      <a:pt x="777" y="1"/>
                      <a:pt x="978" y="201"/>
                      <a:pt x="978" y="402"/>
                    </a:cubicBezTo>
                    <a:lnTo>
                      <a:pt x="1053" y="2181"/>
                    </a:lnTo>
                    <a:cubicBezTo>
                      <a:pt x="1053" y="2432"/>
                      <a:pt x="853" y="2657"/>
                      <a:pt x="577" y="2657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37"/>
              <p:cNvSpPr/>
              <p:nvPr/>
            </p:nvSpPr>
            <p:spPr>
              <a:xfrm>
                <a:off x="6532618" y="1836966"/>
                <a:ext cx="40433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079" h="2658" extrusionOk="0">
                    <a:moveTo>
                      <a:pt x="527" y="1"/>
                    </a:moveTo>
                    <a:cubicBezTo>
                      <a:pt x="276" y="1"/>
                      <a:pt x="76" y="201"/>
                      <a:pt x="76" y="402"/>
                    </a:cubicBezTo>
                    <a:lnTo>
                      <a:pt x="1" y="2181"/>
                    </a:lnTo>
                    <a:cubicBezTo>
                      <a:pt x="1" y="2432"/>
                      <a:pt x="201" y="2657"/>
                      <a:pt x="477" y="2657"/>
                    </a:cubicBezTo>
                    <a:lnTo>
                      <a:pt x="577" y="2657"/>
                    </a:lnTo>
                    <a:cubicBezTo>
                      <a:pt x="853" y="2657"/>
                      <a:pt x="1078" y="2432"/>
                      <a:pt x="1078" y="2181"/>
                    </a:cubicBezTo>
                    <a:lnTo>
                      <a:pt x="1078" y="402"/>
                    </a:lnTo>
                    <a:cubicBezTo>
                      <a:pt x="1078" y="201"/>
                      <a:pt x="878" y="1"/>
                      <a:pt x="6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37"/>
              <p:cNvSpPr/>
              <p:nvPr/>
            </p:nvSpPr>
            <p:spPr>
              <a:xfrm>
                <a:off x="6532618" y="1836966"/>
                <a:ext cx="40433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079" h="2658" fill="none" extrusionOk="0">
                    <a:moveTo>
                      <a:pt x="577" y="2657"/>
                    </a:moveTo>
                    <a:lnTo>
                      <a:pt x="477" y="2657"/>
                    </a:lnTo>
                    <a:cubicBezTo>
                      <a:pt x="201" y="2657"/>
                      <a:pt x="1" y="2432"/>
                      <a:pt x="1" y="2181"/>
                    </a:cubicBezTo>
                    <a:lnTo>
                      <a:pt x="76" y="402"/>
                    </a:lnTo>
                    <a:cubicBezTo>
                      <a:pt x="76" y="201"/>
                      <a:pt x="276" y="1"/>
                      <a:pt x="527" y="1"/>
                    </a:cubicBezTo>
                    <a:lnTo>
                      <a:pt x="627" y="1"/>
                    </a:lnTo>
                    <a:cubicBezTo>
                      <a:pt x="878" y="1"/>
                      <a:pt x="1078" y="201"/>
                      <a:pt x="1078" y="402"/>
                    </a:cubicBezTo>
                    <a:lnTo>
                      <a:pt x="1078" y="2181"/>
                    </a:lnTo>
                    <a:cubicBezTo>
                      <a:pt x="1078" y="2432"/>
                      <a:pt x="853" y="2657"/>
                      <a:pt x="577" y="2657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7" name="Google Shape;2307;p37"/>
              <p:cNvSpPr/>
              <p:nvPr/>
            </p:nvSpPr>
            <p:spPr>
              <a:xfrm>
                <a:off x="6492259" y="1837903"/>
                <a:ext cx="43206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2658" extrusionOk="0">
                    <a:moveTo>
                      <a:pt x="627" y="1"/>
                    </a:moveTo>
                    <a:cubicBezTo>
                      <a:pt x="376" y="1"/>
                      <a:pt x="176" y="176"/>
                      <a:pt x="150" y="402"/>
                    </a:cubicBezTo>
                    <a:lnTo>
                      <a:pt x="25" y="2181"/>
                    </a:lnTo>
                    <a:cubicBezTo>
                      <a:pt x="0" y="2457"/>
                      <a:pt x="201" y="2657"/>
                      <a:pt x="476" y="2657"/>
                    </a:cubicBezTo>
                    <a:lnTo>
                      <a:pt x="577" y="2657"/>
                    </a:lnTo>
                    <a:cubicBezTo>
                      <a:pt x="852" y="2657"/>
                      <a:pt x="1078" y="2457"/>
                      <a:pt x="1078" y="2181"/>
                    </a:cubicBezTo>
                    <a:lnTo>
                      <a:pt x="1153" y="402"/>
                    </a:lnTo>
                    <a:cubicBezTo>
                      <a:pt x="1153" y="176"/>
                      <a:pt x="952" y="1"/>
                      <a:pt x="7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8" name="Google Shape;2308;p37"/>
              <p:cNvSpPr/>
              <p:nvPr/>
            </p:nvSpPr>
            <p:spPr>
              <a:xfrm>
                <a:off x="6492259" y="1837903"/>
                <a:ext cx="43206" cy="99602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2658" fill="none" extrusionOk="0">
                    <a:moveTo>
                      <a:pt x="577" y="2657"/>
                    </a:moveTo>
                    <a:lnTo>
                      <a:pt x="476" y="2657"/>
                    </a:lnTo>
                    <a:cubicBezTo>
                      <a:pt x="201" y="2657"/>
                      <a:pt x="0" y="2457"/>
                      <a:pt x="25" y="2181"/>
                    </a:cubicBezTo>
                    <a:lnTo>
                      <a:pt x="150" y="402"/>
                    </a:lnTo>
                    <a:cubicBezTo>
                      <a:pt x="176" y="176"/>
                      <a:pt x="376" y="1"/>
                      <a:pt x="627" y="1"/>
                    </a:cubicBezTo>
                    <a:lnTo>
                      <a:pt x="727" y="1"/>
                    </a:lnTo>
                    <a:cubicBezTo>
                      <a:pt x="952" y="1"/>
                      <a:pt x="1153" y="176"/>
                      <a:pt x="1153" y="402"/>
                    </a:cubicBezTo>
                    <a:lnTo>
                      <a:pt x="1078" y="2181"/>
                    </a:lnTo>
                    <a:cubicBezTo>
                      <a:pt x="1078" y="2457"/>
                      <a:pt x="852" y="2657"/>
                      <a:pt x="577" y="2657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rgbClr val="606060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9" name="Google Shape;2309;p37"/>
              <p:cNvSpPr/>
              <p:nvPr/>
            </p:nvSpPr>
            <p:spPr>
              <a:xfrm>
                <a:off x="6469700" y="2109323"/>
                <a:ext cx="205724" cy="33062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8823" fill="none" extrusionOk="0">
                    <a:moveTo>
                      <a:pt x="5489" y="8823"/>
                    </a:moveTo>
                    <a:lnTo>
                      <a:pt x="1" y="8823"/>
                    </a:lnTo>
                    <a:lnTo>
                      <a:pt x="276" y="6943"/>
                    </a:lnTo>
                    <a:lnTo>
                      <a:pt x="552" y="5189"/>
                    </a:lnTo>
                    <a:lnTo>
                      <a:pt x="1354" y="1"/>
                    </a:lnTo>
                    <a:lnTo>
                      <a:pt x="4136" y="1"/>
                    </a:lnTo>
                    <a:lnTo>
                      <a:pt x="4938" y="5189"/>
                    </a:lnTo>
                    <a:lnTo>
                      <a:pt x="5214" y="6943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60606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" name="Google Shape;2135;p34"/>
          <p:cNvSpPr txBox="1">
            <a:spLocks noGrp="1"/>
          </p:cNvSpPr>
          <p:nvPr>
            <p:ph type="title"/>
          </p:nvPr>
        </p:nvSpPr>
        <p:spPr>
          <a:xfrm>
            <a:off x="1219461" y="370946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MAJOR </a:t>
            </a:r>
            <a:r>
              <a:rPr lang="en-US" dirty="0"/>
              <a:t>NLP Tasks</a:t>
            </a:r>
            <a:endParaRPr dirty="0"/>
          </a:p>
        </p:txBody>
      </p:sp>
      <p:sp>
        <p:nvSpPr>
          <p:cNvPr id="2137" name="Google Shape;2137;p34"/>
          <p:cNvSpPr txBox="1">
            <a:spLocks noGrp="1"/>
          </p:cNvSpPr>
          <p:nvPr>
            <p:ph type="title" idx="2"/>
          </p:nvPr>
        </p:nvSpPr>
        <p:spPr>
          <a:xfrm>
            <a:off x="4287565" y="1402428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Text and speech processing</a:t>
            </a:r>
            <a:endParaRPr sz="2000" dirty="0">
              <a:solidFill>
                <a:schemeClr val="bg1">
                  <a:lumMod val="20000"/>
                  <a:lumOff val="80000"/>
                </a:schemeClr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2139" name="Google Shape;2139;p34"/>
          <p:cNvSpPr txBox="1">
            <a:spLocks noGrp="1"/>
          </p:cNvSpPr>
          <p:nvPr>
            <p:ph type="title" idx="4"/>
          </p:nvPr>
        </p:nvSpPr>
        <p:spPr>
          <a:xfrm>
            <a:off x="276462" y="2821204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Lexical semantics </a:t>
            </a:r>
            <a:b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</a:br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(of individual words in context) </a:t>
            </a:r>
            <a:endParaRPr sz="2000" dirty="0">
              <a:solidFill>
                <a:schemeClr val="bg1">
                  <a:lumMod val="20000"/>
                  <a:lumOff val="80000"/>
                </a:schemeClr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2141" name="Google Shape;2141;p34"/>
          <p:cNvSpPr txBox="1">
            <a:spLocks noGrp="1"/>
          </p:cNvSpPr>
          <p:nvPr>
            <p:ph type="title" idx="6"/>
          </p:nvPr>
        </p:nvSpPr>
        <p:spPr>
          <a:xfrm>
            <a:off x="935451" y="1472922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  <a:sym typeface="Arial"/>
              </a:rPr>
              <a:t>Morphological analysis</a:t>
            </a:r>
            <a:endParaRPr sz="2000" dirty="0">
              <a:solidFill>
                <a:schemeClr val="bg1">
                  <a:lumMod val="20000"/>
                  <a:lumOff val="80000"/>
                </a:schemeClr>
              </a:solidFill>
              <a:latin typeface="Arial Rounded MT Bold" panose="020F0704030504030204" pitchFamily="34" charset="0"/>
              <a:cs typeface="Arial"/>
              <a:sym typeface="Arial"/>
            </a:endParaRPr>
          </a:p>
        </p:txBody>
      </p:sp>
      <p:sp>
        <p:nvSpPr>
          <p:cNvPr id="2143" name="Google Shape;2143;p34"/>
          <p:cNvSpPr txBox="1">
            <a:spLocks noGrp="1"/>
          </p:cNvSpPr>
          <p:nvPr>
            <p:ph type="title" idx="8"/>
          </p:nvPr>
        </p:nvSpPr>
        <p:spPr>
          <a:xfrm>
            <a:off x="730105" y="4144937"/>
            <a:ext cx="3012019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Relational semantics (semantics of individual sentences)</a:t>
            </a:r>
          </a:p>
        </p:txBody>
      </p:sp>
      <p:sp>
        <p:nvSpPr>
          <p:cNvPr id="2145" name="Google Shape;2145;p34"/>
          <p:cNvSpPr txBox="1">
            <a:spLocks noGrp="1"/>
          </p:cNvSpPr>
          <p:nvPr>
            <p:ph type="title" idx="13"/>
          </p:nvPr>
        </p:nvSpPr>
        <p:spPr>
          <a:xfrm>
            <a:off x="6557521" y="1731507"/>
            <a:ext cx="21663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Syntactic analysis</a:t>
            </a:r>
            <a:endParaRPr sz="2000" dirty="0">
              <a:solidFill>
                <a:schemeClr val="bg1">
                  <a:lumMod val="20000"/>
                  <a:lumOff val="80000"/>
                </a:schemeClr>
              </a:solidFill>
              <a:latin typeface="Arial Rounded MT Bold" panose="020F0704030504030204" pitchFamily="34" charset="0"/>
              <a:cs typeface="Arial"/>
            </a:endParaRPr>
          </a:p>
        </p:txBody>
      </p:sp>
      <p:sp>
        <p:nvSpPr>
          <p:cNvPr id="2147" name="Google Shape;2147;p34"/>
          <p:cNvSpPr txBox="1">
            <a:spLocks noGrp="1"/>
          </p:cNvSpPr>
          <p:nvPr>
            <p:ph type="title" idx="15"/>
          </p:nvPr>
        </p:nvSpPr>
        <p:spPr>
          <a:xfrm>
            <a:off x="6347190" y="3141869"/>
            <a:ext cx="2452785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/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Discourse </a:t>
            </a:r>
            <a:r>
              <a:rPr lang="en-US" altLang="zh-CN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(semantics beyond individual sentences)</a:t>
            </a:r>
            <a:endParaRPr sz="2000" dirty="0">
              <a:solidFill>
                <a:schemeClr val="bg1">
                  <a:lumMod val="20000"/>
                  <a:lumOff val="80000"/>
                </a:schemeClr>
              </a:solidFill>
              <a:latin typeface="Arial Rounded MT Bold" panose="020F0704030504030204" pitchFamily="34" charset="0"/>
              <a:cs typeface="Arial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4B0E2C13-43F7-4372-9ED7-392504EA6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004" y="1949071"/>
            <a:ext cx="3617943" cy="2085151"/>
          </a:xfrm>
          <a:prstGeom prst="rect">
            <a:avLst/>
          </a:prstGeom>
        </p:spPr>
      </p:pic>
      <p:sp>
        <p:nvSpPr>
          <p:cNvPr id="28" name="Google Shape;2143;p34">
            <a:extLst>
              <a:ext uri="{FF2B5EF4-FFF2-40B4-BE49-F238E27FC236}">
                <a16:creationId xmlns:a16="http://schemas.microsoft.com/office/drawing/2014/main" id="{EF978506-1F27-4983-A3AB-E53FBEA5096A}"/>
              </a:ext>
            </a:extLst>
          </p:cNvPr>
          <p:cNvSpPr txBox="1">
            <a:spLocks/>
          </p:cNvSpPr>
          <p:nvPr/>
        </p:nvSpPr>
        <p:spPr>
          <a:xfrm>
            <a:off x="4921120" y="4264065"/>
            <a:ext cx="2166300" cy="3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  <a:cs typeface="Arial"/>
              </a:rPr>
              <a:t>Higher-level NLP applications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459C6439-5AFB-4C5F-86C9-88DAA1005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289" y="1437216"/>
            <a:ext cx="2847079" cy="323725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32431F7-E414-4CF2-896E-BC3C64E73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23" y="2052716"/>
            <a:ext cx="2873889" cy="219377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B02A5E5-D463-4B31-9E0F-60480E0BEF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426" y="2217668"/>
            <a:ext cx="2600681" cy="145812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444049FE-FA0E-4790-9648-2A99D77637D8}"/>
              </a:ext>
            </a:extLst>
          </p:cNvPr>
          <p:cNvSpPr txBox="1"/>
          <p:nvPr/>
        </p:nvSpPr>
        <p:spPr>
          <a:xfrm>
            <a:off x="3258315" y="900015"/>
            <a:ext cx="31455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>
                    <a:lumMod val="95000"/>
                  </a:schemeClr>
                </a:solidFill>
                <a:latin typeface="Arial Rounded MT Bold" panose="020F0704030504030204" pitchFamily="34" charset="0"/>
              </a:rPr>
              <a:t>Automated Journalism</a:t>
            </a:r>
          </a:p>
          <a:p>
            <a:pPr algn="ctr"/>
            <a:endParaRPr lang="en-US" altLang="zh-CN" sz="2000" dirty="0">
              <a:solidFill>
                <a:schemeClr val="tx1">
                  <a:lumMod val="9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tx1">
                    <a:lumMod val="85000"/>
                  </a:schemeClr>
                </a:solidFill>
                <a:latin typeface="Arial Rounded MT Bold" panose="020F0704030504030204" pitchFamily="34" charset="0"/>
              </a:rPr>
              <a:t>BI Interpretation and Report Generation</a:t>
            </a:r>
          </a:p>
          <a:p>
            <a:pPr algn="ctr"/>
            <a:endParaRPr lang="en-US" altLang="zh-CN" sz="2000" dirty="0">
              <a:solidFill>
                <a:schemeClr val="tx1">
                  <a:lumMod val="9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  <a:latin typeface="Arial Rounded MT Bold" panose="020F0704030504030204" pitchFamily="34" charset="0"/>
              </a:rPr>
              <a:t>Chatbots</a:t>
            </a:r>
          </a:p>
          <a:p>
            <a:pPr algn="ctr"/>
            <a:endParaRPr lang="en-US" altLang="zh-CN" sz="2000" dirty="0">
              <a:solidFill>
                <a:schemeClr val="tx1">
                  <a:lumMod val="9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tx1">
                    <a:lumMod val="65000"/>
                  </a:schemeClr>
                </a:solidFill>
                <a:latin typeface="Arial Rounded MT Bold" panose="020F0704030504030204" pitchFamily="34" charset="0"/>
              </a:rPr>
              <a:t>Smart Speakers</a:t>
            </a:r>
          </a:p>
          <a:p>
            <a:pPr algn="ctr"/>
            <a:endParaRPr lang="en-US" altLang="zh-CN" sz="2000" dirty="0">
              <a:solidFill>
                <a:schemeClr val="tx1">
                  <a:lumMod val="9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Arial Rounded MT Bold" panose="020F0704030504030204" pitchFamily="34" charset="0"/>
              </a:rPr>
              <a:t>Machine Customer Service</a:t>
            </a:r>
          </a:p>
          <a:p>
            <a:pPr algn="ctr"/>
            <a:endParaRPr lang="en-US" altLang="zh-CN" sz="2000" dirty="0">
              <a:solidFill>
                <a:schemeClr val="tx1">
                  <a:lumMod val="9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altLang="zh-CN" sz="2000" dirty="0">
                <a:solidFill>
                  <a:srgbClr val="686868"/>
                </a:solidFill>
                <a:latin typeface="Arial Rounded MT Bold" panose="020F0704030504030204" pitchFamily="34" charset="0"/>
              </a:rPr>
              <a:t>Machine translation</a:t>
            </a:r>
          </a:p>
        </p:txBody>
      </p:sp>
      <p:sp>
        <p:nvSpPr>
          <p:cNvPr id="16" name="Google Shape;2135;p34">
            <a:extLst>
              <a:ext uri="{FF2B5EF4-FFF2-40B4-BE49-F238E27FC236}">
                <a16:creationId xmlns:a16="http://schemas.microsoft.com/office/drawing/2014/main" id="{426608AF-2B11-416F-A7FB-BDA5C27744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04464" y="224827"/>
            <a:ext cx="3564904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Range of applications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972724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Google Shape;1936;p29"/>
          <p:cNvSpPr txBox="1">
            <a:spLocks noGrp="1"/>
          </p:cNvSpPr>
          <p:nvPr>
            <p:ph type="title"/>
          </p:nvPr>
        </p:nvSpPr>
        <p:spPr>
          <a:xfrm>
            <a:off x="720000" y="461875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Cases</a:t>
            </a:r>
            <a:endParaRPr dirty="0"/>
          </a:p>
        </p:txBody>
      </p:sp>
      <p:sp>
        <p:nvSpPr>
          <p:cNvPr id="1938" name="Google Shape;1938;p29"/>
          <p:cNvSpPr txBox="1">
            <a:spLocks noGrp="1"/>
          </p:cNvSpPr>
          <p:nvPr>
            <p:ph type="title" idx="2"/>
          </p:nvPr>
        </p:nvSpPr>
        <p:spPr>
          <a:xfrm>
            <a:off x="720000" y="1987821"/>
            <a:ext cx="2158692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Analytical Data Reports</a:t>
            </a:r>
            <a:endParaRPr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40" name="Google Shape;1940;p29"/>
          <p:cNvSpPr txBox="1">
            <a:spLocks noGrp="1"/>
          </p:cNvSpPr>
          <p:nvPr>
            <p:ph type="title" idx="4"/>
          </p:nvPr>
        </p:nvSpPr>
        <p:spPr>
          <a:xfrm>
            <a:off x="6224323" y="1963537"/>
            <a:ext cx="1751700" cy="35886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Healthcare Industry</a:t>
            </a:r>
            <a:endParaRPr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42" name="Google Shape;1942;p29"/>
          <p:cNvSpPr txBox="1">
            <a:spLocks noGrp="1"/>
          </p:cNvSpPr>
          <p:nvPr>
            <p:ph type="title" idx="6"/>
          </p:nvPr>
        </p:nvSpPr>
        <p:spPr>
          <a:xfrm>
            <a:off x="837076" y="3598844"/>
            <a:ext cx="194636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Identifying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fake news</a:t>
            </a:r>
            <a:endParaRPr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44" name="Google Shape;1944;p29"/>
          <p:cNvSpPr txBox="1">
            <a:spLocks noGrp="1"/>
          </p:cNvSpPr>
          <p:nvPr>
            <p:ph type="title" idx="8"/>
          </p:nvPr>
        </p:nvSpPr>
        <p:spPr>
          <a:xfrm>
            <a:off x="6224323" y="3497827"/>
            <a:ext cx="1751700" cy="316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Customer Analysis</a:t>
            </a:r>
            <a:endParaRPr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945" name="Google Shape;1945;p29"/>
          <p:cNvGrpSpPr/>
          <p:nvPr/>
        </p:nvGrpSpPr>
        <p:grpSpPr>
          <a:xfrm>
            <a:off x="3133557" y="1731871"/>
            <a:ext cx="980782" cy="877163"/>
            <a:chOff x="3354270" y="1731871"/>
            <a:chExt cx="980782" cy="877163"/>
          </a:xfrm>
        </p:grpSpPr>
        <p:sp>
          <p:nvSpPr>
            <p:cNvPr id="1946" name="Google Shape;1946;p29"/>
            <p:cNvSpPr/>
            <p:nvPr/>
          </p:nvSpPr>
          <p:spPr>
            <a:xfrm>
              <a:off x="3442605" y="2520571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29"/>
            <p:cNvSpPr/>
            <p:nvPr/>
          </p:nvSpPr>
          <p:spPr>
            <a:xfrm>
              <a:off x="3442605" y="1841470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29"/>
            <p:cNvSpPr/>
            <p:nvPr/>
          </p:nvSpPr>
          <p:spPr>
            <a:xfrm>
              <a:off x="3442605" y="1820085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29"/>
            <p:cNvSpPr/>
            <p:nvPr/>
          </p:nvSpPr>
          <p:spPr>
            <a:xfrm>
              <a:off x="3488170" y="1820085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29"/>
            <p:cNvSpPr/>
            <p:nvPr/>
          </p:nvSpPr>
          <p:spPr>
            <a:xfrm>
              <a:off x="4142970" y="1820085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29"/>
            <p:cNvSpPr/>
            <p:nvPr/>
          </p:nvSpPr>
          <p:spPr>
            <a:xfrm>
              <a:off x="4142970" y="1862734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29"/>
            <p:cNvSpPr/>
            <p:nvPr/>
          </p:nvSpPr>
          <p:spPr>
            <a:xfrm>
              <a:off x="4142970" y="2520571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29"/>
            <p:cNvSpPr/>
            <p:nvPr/>
          </p:nvSpPr>
          <p:spPr>
            <a:xfrm>
              <a:off x="3466906" y="2520571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29"/>
            <p:cNvSpPr/>
            <p:nvPr/>
          </p:nvSpPr>
          <p:spPr>
            <a:xfrm>
              <a:off x="3354270" y="1731871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29"/>
            <p:cNvSpPr/>
            <p:nvPr/>
          </p:nvSpPr>
          <p:spPr>
            <a:xfrm>
              <a:off x="4237469" y="2283025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29"/>
            <p:cNvSpPr/>
            <p:nvPr/>
          </p:nvSpPr>
          <p:spPr>
            <a:xfrm>
              <a:off x="4234444" y="239262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29"/>
            <p:cNvSpPr/>
            <p:nvPr/>
          </p:nvSpPr>
          <p:spPr>
            <a:xfrm>
              <a:off x="4234331" y="1951069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29"/>
            <p:cNvSpPr/>
            <p:nvPr/>
          </p:nvSpPr>
          <p:spPr>
            <a:xfrm>
              <a:off x="4234344" y="2042442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59" name="Google Shape;1959;p29"/>
            <p:cNvGrpSpPr/>
            <p:nvPr/>
          </p:nvGrpSpPr>
          <p:grpSpPr>
            <a:xfrm>
              <a:off x="3680871" y="1943001"/>
              <a:ext cx="224255" cy="454737"/>
              <a:chOff x="3417000" y="1881451"/>
              <a:chExt cx="203979" cy="413623"/>
            </a:xfrm>
          </p:grpSpPr>
          <p:sp>
            <p:nvSpPr>
              <p:cNvPr id="1960" name="Google Shape;1960;p29"/>
              <p:cNvSpPr/>
              <p:nvPr/>
            </p:nvSpPr>
            <p:spPr>
              <a:xfrm>
                <a:off x="3417000" y="1881451"/>
                <a:ext cx="203979" cy="364813"/>
              </a:xfrm>
              <a:custGeom>
                <a:avLst/>
                <a:gdLst/>
                <a:ahLst/>
                <a:cxnLst/>
                <a:rect l="l" t="t" r="r" b="b"/>
                <a:pathLst>
                  <a:path w="3560" h="6367" fill="none" extrusionOk="0">
                    <a:moveTo>
                      <a:pt x="3559" y="6366"/>
                    </a:moveTo>
                    <a:lnTo>
                      <a:pt x="0" y="6366"/>
                    </a:lnTo>
                    <a:lnTo>
                      <a:pt x="0" y="0"/>
                    </a:lnTo>
                    <a:lnTo>
                      <a:pt x="3559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29"/>
              <p:cNvSpPr/>
              <p:nvPr/>
            </p:nvSpPr>
            <p:spPr>
              <a:xfrm>
                <a:off x="3464384" y="2246200"/>
                <a:ext cx="109209" cy="48875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853" fill="none" extrusionOk="0">
                    <a:moveTo>
                      <a:pt x="1905" y="853"/>
                    </a:moveTo>
                    <a:lnTo>
                      <a:pt x="0" y="853"/>
                    </a:lnTo>
                    <a:lnTo>
                      <a:pt x="0" y="0"/>
                    </a:lnTo>
                    <a:lnTo>
                      <a:pt x="1905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29"/>
              <p:cNvSpPr/>
              <p:nvPr/>
            </p:nvSpPr>
            <p:spPr>
              <a:xfrm>
                <a:off x="3438544" y="2151432"/>
                <a:ext cx="160891" cy="70419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1229" extrusionOk="0">
                    <a:moveTo>
                      <a:pt x="0" y="0"/>
                    </a:moveTo>
                    <a:lnTo>
                      <a:pt x="0" y="1228"/>
                    </a:lnTo>
                    <a:lnTo>
                      <a:pt x="2807" y="1228"/>
                    </a:lnTo>
                    <a:lnTo>
                      <a:pt x="280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29"/>
              <p:cNvSpPr/>
              <p:nvPr/>
            </p:nvSpPr>
            <p:spPr>
              <a:xfrm>
                <a:off x="3438544" y="2068123"/>
                <a:ext cx="160891" cy="70419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1229" extrusionOk="0">
                    <a:moveTo>
                      <a:pt x="0" y="1"/>
                    </a:moveTo>
                    <a:lnTo>
                      <a:pt x="0" y="1229"/>
                    </a:lnTo>
                    <a:lnTo>
                      <a:pt x="2807" y="1229"/>
                    </a:lnTo>
                    <a:lnTo>
                      <a:pt x="280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29"/>
              <p:cNvSpPr/>
              <p:nvPr/>
            </p:nvSpPr>
            <p:spPr>
              <a:xfrm>
                <a:off x="3438544" y="1983381"/>
                <a:ext cx="160891" cy="71908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1255" extrusionOk="0">
                    <a:moveTo>
                      <a:pt x="0" y="1"/>
                    </a:moveTo>
                    <a:lnTo>
                      <a:pt x="0" y="1254"/>
                    </a:lnTo>
                    <a:lnTo>
                      <a:pt x="2807" y="1254"/>
                    </a:lnTo>
                    <a:lnTo>
                      <a:pt x="280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29"/>
              <p:cNvSpPr/>
              <p:nvPr/>
            </p:nvSpPr>
            <p:spPr>
              <a:xfrm>
                <a:off x="3438544" y="1900130"/>
                <a:ext cx="160891" cy="70419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1229" extrusionOk="0">
                    <a:moveTo>
                      <a:pt x="0" y="0"/>
                    </a:moveTo>
                    <a:lnTo>
                      <a:pt x="0" y="1228"/>
                    </a:lnTo>
                    <a:lnTo>
                      <a:pt x="2807" y="1228"/>
                    </a:lnTo>
                    <a:lnTo>
                      <a:pt x="280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66" name="Google Shape;1966;p29"/>
          <p:cNvGrpSpPr/>
          <p:nvPr/>
        </p:nvGrpSpPr>
        <p:grpSpPr>
          <a:xfrm>
            <a:off x="5029673" y="1731871"/>
            <a:ext cx="980782" cy="877163"/>
            <a:chOff x="4808949" y="1731871"/>
            <a:chExt cx="980782" cy="877163"/>
          </a:xfrm>
        </p:grpSpPr>
        <p:sp>
          <p:nvSpPr>
            <p:cNvPr id="1967" name="Google Shape;1967;p29"/>
            <p:cNvSpPr/>
            <p:nvPr/>
          </p:nvSpPr>
          <p:spPr>
            <a:xfrm flipH="1">
              <a:off x="5701275" y="2520571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29"/>
            <p:cNvSpPr/>
            <p:nvPr/>
          </p:nvSpPr>
          <p:spPr>
            <a:xfrm flipH="1">
              <a:off x="5701275" y="1841470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29"/>
            <p:cNvSpPr/>
            <p:nvPr/>
          </p:nvSpPr>
          <p:spPr>
            <a:xfrm flipH="1">
              <a:off x="5701275" y="1820085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29"/>
            <p:cNvSpPr/>
            <p:nvPr/>
          </p:nvSpPr>
          <p:spPr>
            <a:xfrm flipH="1">
              <a:off x="5022169" y="1820085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29"/>
            <p:cNvSpPr/>
            <p:nvPr/>
          </p:nvSpPr>
          <p:spPr>
            <a:xfrm flipH="1">
              <a:off x="5000910" y="1820085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29"/>
            <p:cNvSpPr/>
            <p:nvPr/>
          </p:nvSpPr>
          <p:spPr>
            <a:xfrm flipH="1">
              <a:off x="5000910" y="1862734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29"/>
            <p:cNvSpPr/>
            <p:nvPr/>
          </p:nvSpPr>
          <p:spPr>
            <a:xfrm flipH="1">
              <a:off x="5000910" y="2520571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29"/>
            <p:cNvSpPr/>
            <p:nvPr/>
          </p:nvSpPr>
          <p:spPr>
            <a:xfrm flipH="1">
              <a:off x="5043555" y="2520571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29"/>
            <p:cNvSpPr/>
            <p:nvPr/>
          </p:nvSpPr>
          <p:spPr>
            <a:xfrm flipH="1">
              <a:off x="4909531" y="1731871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29"/>
            <p:cNvSpPr/>
            <p:nvPr/>
          </p:nvSpPr>
          <p:spPr>
            <a:xfrm flipH="1">
              <a:off x="4842376" y="2283025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29"/>
            <p:cNvSpPr/>
            <p:nvPr/>
          </p:nvSpPr>
          <p:spPr>
            <a:xfrm flipH="1">
              <a:off x="4808949" y="239262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29"/>
            <p:cNvSpPr/>
            <p:nvPr/>
          </p:nvSpPr>
          <p:spPr>
            <a:xfrm flipH="1">
              <a:off x="4809062" y="1951069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29"/>
            <p:cNvSpPr/>
            <p:nvPr/>
          </p:nvSpPr>
          <p:spPr>
            <a:xfrm flipH="1">
              <a:off x="4833351" y="2042442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80" name="Google Shape;1980;p29"/>
            <p:cNvGrpSpPr/>
            <p:nvPr/>
          </p:nvGrpSpPr>
          <p:grpSpPr>
            <a:xfrm>
              <a:off x="5122483" y="1943088"/>
              <a:ext cx="454767" cy="454767"/>
              <a:chOff x="5122483" y="1943088"/>
              <a:chExt cx="454767" cy="454767"/>
            </a:xfrm>
          </p:grpSpPr>
          <p:sp>
            <p:nvSpPr>
              <p:cNvPr id="1981" name="Google Shape;1981;p29"/>
              <p:cNvSpPr/>
              <p:nvPr/>
            </p:nvSpPr>
            <p:spPr>
              <a:xfrm>
                <a:off x="5122483" y="1943088"/>
                <a:ext cx="454767" cy="454767"/>
              </a:xfrm>
              <a:custGeom>
                <a:avLst/>
                <a:gdLst/>
                <a:ahLst/>
                <a:cxnLst/>
                <a:rect l="l" t="t" r="r" b="b"/>
                <a:pathLst>
                  <a:path w="8372" h="8372" extrusionOk="0">
                    <a:moveTo>
                      <a:pt x="3860" y="0"/>
                    </a:moveTo>
                    <a:lnTo>
                      <a:pt x="3560" y="727"/>
                    </a:lnTo>
                    <a:cubicBezTo>
                      <a:pt x="3234" y="777"/>
                      <a:pt x="2908" y="877"/>
                      <a:pt x="2632" y="1028"/>
                    </a:cubicBezTo>
                    <a:lnTo>
                      <a:pt x="1956" y="652"/>
                    </a:lnTo>
                    <a:cubicBezTo>
                      <a:pt x="1605" y="877"/>
                      <a:pt x="1279" y="1153"/>
                      <a:pt x="1003" y="1454"/>
                    </a:cubicBezTo>
                    <a:lnTo>
                      <a:pt x="1279" y="2181"/>
                    </a:lnTo>
                    <a:cubicBezTo>
                      <a:pt x="1103" y="2456"/>
                      <a:pt x="953" y="2757"/>
                      <a:pt x="853" y="3058"/>
                    </a:cubicBezTo>
                    <a:lnTo>
                      <a:pt x="101" y="3258"/>
                    </a:lnTo>
                    <a:cubicBezTo>
                      <a:pt x="26" y="3559"/>
                      <a:pt x="1" y="3860"/>
                      <a:pt x="1" y="4186"/>
                    </a:cubicBezTo>
                    <a:cubicBezTo>
                      <a:pt x="1" y="4286"/>
                      <a:pt x="1" y="4411"/>
                      <a:pt x="26" y="4512"/>
                    </a:cubicBezTo>
                    <a:lnTo>
                      <a:pt x="728" y="4812"/>
                    </a:lnTo>
                    <a:cubicBezTo>
                      <a:pt x="778" y="5163"/>
                      <a:pt x="878" y="5464"/>
                      <a:pt x="1028" y="5765"/>
                    </a:cubicBezTo>
                    <a:lnTo>
                      <a:pt x="652" y="6441"/>
                    </a:lnTo>
                    <a:cubicBezTo>
                      <a:pt x="878" y="6792"/>
                      <a:pt x="1154" y="7093"/>
                      <a:pt x="1454" y="7369"/>
                    </a:cubicBezTo>
                    <a:lnTo>
                      <a:pt x="2181" y="7093"/>
                    </a:lnTo>
                    <a:cubicBezTo>
                      <a:pt x="2457" y="7268"/>
                      <a:pt x="2758" y="7419"/>
                      <a:pt x="3058" y="7519"/>
                    </a:cubicBezTo>
                    <a:lnTo>
                      <a:pt x="3284" y="8271"/>
                    </a:lnTo>
                    <a:cubicBezTo>
                      <a:pt x="3560" y="8346"/>
                      <a:pt x="3885" y="8371"/>
                      <a:pt x="4186" y="8371"/>
                    </a:cubicBezTo>
                    <a:lnTo>
                      <a:pt x="4512" y="8371"/>
                    </a:lnTo>
                    <a:lnTo>
                      <a:pt x="4838" y="7644"/>
                    </a:lnTo>
                    <a:cubicBezTo>
                      <a:pt x="5164" y="7594"/>
                      <a:pt x="5464" y="7494"/>
                      <a:pt x="5765" y="7344"/>
                    </a:cubicBezTo>
                    <a:lnTo>
                      <a:pt x="6442" y="7720"/>
                    </a:lnTo>
                    <a:cubicBezTo>
                      <a:pt x="6793" y="7519"/>
                      <a:pt x="7093" y="7243"/>
                      <a:pt x="7369" y="6918"/>
                    </a:cubicBezTo>
                    <a:lnTo>
                      <a:pt x="7093" y="6191"/>
                    </a:lnTo>
                    <a:cubicBezTo>
                      <a:pt x="7269" y="5915"/>
                      <a:pt x="7419" y="5639"/>
                      <a:pt x="7545" y="5314"/>
                    </a:cubicBezTo>
                    <a:lnTo>
                      <a:pt x="8271" y="5113"/>
                    </a:lnTo>
                    <a:cubicBezTo>
                      <a:pt x="8347" y="4812"/>
                      <a:pt x="8372" y="4512"/>
                      <a:pt x="8372" y="4186"/>
                    </a:cubicBezTo>
                    <a:cubicBezTo>
                      <a:pt x="8372" y="4085"/>
                      <a:pt x="8372" y="3985"/>
                      <a:pt x="8372" y="3860"/>
                    </a:cubicBezTo>
                    <a:lnTo>
                      <a:pt x="7670" y="3559"/>
                    </a:lnTo>
                    <a:cubicBezTo>
                      <a:pt x="7595" y="3233"/>
                      <a:pt x="7494" y="2907"/>
                      <a:pt x="7344" y="2632"/>
                    </a:cubicBezTo>
                    <a:lnTo>
                      <a:pt x="7745" y="1955"/>
                    </a:lnTo>
                    <a:cubicBezTo>
                      <a:pt x="7520" y="1604"/>
                      <a:pt x="7244" y="1278"/>
                      <a:pt x="6918" y="1003"/>
                    </a:cubicBezTo>
                    <a:lnTo>
                      <a:pt x="6191" y="1278"/>
                    </a:lnTo>
                    <a:cubicBezTo>
                      <a:pt x="5941" y="1103"/>
                      <a:pt x="5640" y="953"/>
                      <a:pt x="5314" y="852"/>
                    </a:cubicBezTo>
                    <a:lnTo>
                      <a:pt x="5114" y="100"/>
                    </a:lnTo>
                    <a:cubicBezTo>
                      <a:pt x="4813" y="25"/>
                      <a:pt x="4512" y="0"/>
                      <a:pt x="41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29"/>
              <p:cNvSpPr/>
              <p:nvPr/>
            </p:nvSpPr>
            <p:spPr>
              <a:xfrm>
                <a:off x="5122483" y="1943088"/>
                <a:ext cx="454767" cy="454767"/>
              </a:xfrm>
              <a:custGeom>
                <a:avLst/>
                <a:gdLst/>
                <a:ahLst/>
                <a:cxnLst/>
                <a:rect l="l" t="t" r="r" b="b"/>
                <a:pathLst>
                  <a:path w="8372" h="8372" fill="none" extrusionOk="0">
                    <a:moveTo>
                      <a:pt x="8372" y="4186"/>
                    </a:moveTo>
                    <a:cubicBezTo>
                      <a:pt x="8372" y="4512"/>
                      <a:pt x="8347" y="4812"/>
                      <a:pt x="8271" y="5113"/>
                    </a:cubicBezTo>
                    <a:lnTo>
                      <a:pt x="7545" y="5314"/>
                    </a:lnTo>
                    <a:cubicBezTo>
                      <a:pt x="7419" y="5639"/>
                      <a:pt x="7269" y="5915"/>
                      <a:pt x="7093" y="6191"/>
                    </a:cubicBezTo>
                    <a:lnTo>
                      <a:pt x="7369" y="6918"/>
                    </a:lnTo>
                    <a:cubicBezTo>
                      <a:pt x="7093" y="7243"/>
                      <a:pt x="6793" y="7519"/>
                      <a:pt x="6442" y="7720"/>
                    </a:cubicBezTo>
                    <a:lnTo>
                      <a:pt x="5765" y="7344"/>
                    </a:lnTo>
                    <a:cubicBezTo>
                      <a:pt x="5464" y="7494"/>
                      <a:pt x="5164" y="7594"/>
                      <a:pt x="4838" y="7644"/>
                    </a:cubicBezTo>
                    <a:lnTo>
                      <a:pt x="4512" y="8371"/>
                    </a:lnTo>
                    <a:cubicBezTo>
                      <a:pt x="4412" y="8371"/>
                      <a:pt x="4312" y="8371"/>
                      <a:pt x="4186" y="8371"/>
                    </a:cubicBezTo>
                    <a:cubicBezTo>
                      <a:pt x="3885" y="8371"/>
                      <a:pt x="3560" y="8346"/>
                      <a:pt x="3284" y="8271"/>
                    </a:cubicBezTo>
                    <a:lnTo>
                      <a:pt x="3058" y="7519"/>
                    </a:lnTo>
                    <a:cubicBezTo>
                      <a:pt x="2758" y="7419"/>
                      <a:pt x="2457" y="7268"/>
                      <a:pt x="2181" y="7093"/>
                    </a:cubicBezTo>
                    <a:lnTo>
                      <a:pt x="1454" y="7369"/>
                    </a:lnTo>
                    <a:cubicBezTo>
                      <a:pt x="1154" y="7093"/>
                      <a:pt x="878" y="6792"/>
                      <a:pt x="652" y="6441"/>
                    </a:cubicBezTo>
                    <a:lnTo>
                      <a:pt x="1028" y="5765"/>
                    </a:lnTo>
                    <a:cubicBezTo>
                      <a:pt x="878" y="5464"/>
                      <a:pt x="778" y="5163"/>
                      <a:pt x="728" y="4812"/>
                    </a:cubicBezTo>
                    <a:lnTo>
                      <a:pt x="26" y="4512"/>
                    </a:lnTo>
                    <a:cubicBezTo>
                      <a:pt x="1" y="4411"/>
                      <a:pt x="1" y="4286"/>
                      <a:pt x="1" y="4186"/>
                    </a:cubicBezTo>
                    <a:cubicBezTo>
                      <a:pt x="1" y="3860"/>
                      <a:pt x="26" y="3559"/>
                      <a:pt x="101" y="3258"/>
                    </a:cubicBezTo>
                    <a:lnTo>
                      <a:pt x="853" y="3058"/>
                    </a:lnTo>
                    <a:cubicBezTo>
                      <a:pt x="953" y="2757"/>
                      <a:pt x="1103" y="2456"/>
                      <a:pt x="1279" y="2181"/>
                    </a:cubicBezTo>
                    <a:lnTo>
                      <a:pt x="1003" y="1454"/>
                    </a:lnTo>
                    <a:cubicBezTo>
                      <a:pt x="1279" y="1153"/>
                      <a:pt x="1605" y="877"/>
                      <a:pt x="1956" y="652"/>
                    </a:cubicBezTo>
                    <a:lnTo>
                      <a:pt x="2632" y="1028"/>
                    </a:lnTo>
                    <a:cubicBezTo>
                      <a:pt x="2908" y="877"/>
                      <a:pt x="3234" y="777"/>
                      <a:pt x="3560" y="727"/>
                    </a:cubicBezTo>
                    <a:lnTo>
                      <a:pt x="3860" y="0"/>
                    </a:lnTo>
                    <a:cubicBezTo>
                      <a:pt x="3986" y="0"/>
                      <a:pt x="4086" y="0"/>
                      <a:pt x="4186" y="0"/>
                    </a:cubicBezTo>
                    <a:cubicBezTo>
                      <a:pt x="4512" y="0"/>
                      <a:pt x="4813" y="25"/>
                      <a:pt x="5114" y="100"/>
                    </a:cubicBezTo>
                    <a:lnTo>
                      <a:pt x="5314" y="852"/>
                    </a:lnTo>
                    <a:cubicBezTo>
                      <a:pt x="5640" y="953"/>
                      <a:pt x="5941" y="1103"/>
                      <a:pt x="6191" y="1278"/>
                    </a:cubicBezTo>
                    <a:lnTo>
                      <a:pt x="6918" y="1003"/>
                    </a:lnTo>
                    <a:cubicBezTo>
                      <a:pt x="7244" y="1278"/>
                      <a:pt x="7520" y="1604"/>
                      <a:pt x="7745" y="1955"/>
                    </a:cubicBezTo>
                    <a:lnTo>
                      <a:pt x="7344" y="2632"/>
                    </a:lnTo>
                    <a:cubicBezTo>
                      <a:pt x="7494" y="2907"/>
                      <a:pt x="7595" y="3233"/>
                      <a:pt x="7670" y="3559"/>
                    </a:cubicBezTo>
                    <a:lnTo>
                      <a:pt x="8372" y="3860"/>
                    </a:lnTo>
                    <a:cubicBezTo>
                      <a:pt x="8372" y="3985"/>
                      <a:pt x="8372" y="4085"/>
                      <a:pt x="8372" y="4186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29"/>
              <p:cNvSpPr/>
              <p:nvPr/>
            </p:nvSpPr>
            <p:spPr>
              <a:xfrm>
                <a:off x="5219172" y="2039724"/>
                <a:ext cx="261442" cy="261442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813" extrusionOk="0">
                    <a:moveTo>
                      <a:pt x="2406" y="1"/>
                    </a:moveTo>
                    <a:cubicBezTo>
                      <a:pt x="1078" y="1"/>
                      <a:pt x="0" y="1078"/>
                      <a:pt x="0" y="2407"/>
                    </a:cubicBezTo>
                    <a:cubicBezTo>
                      <a:pt x="0" y="3735"/>
                      <a:pt x="1078" y="4813"/>
                      <a:pt x="2406" y="4813"/>
                    </a:cubicBezTo>
                    <a:cubicBezTo>
                      <a:pt x="3735" y="4813"/>
                      <a:pt x="4812" y="3735"/>
                      <a:pt x="4812" y="2407"/>
                    </a:cubicBezTo>
                    <a:cubicBezTo>
                      <a:pt x="4812" y="1078"/>
                      <a:pt x="3735" y="1"/>
                      <a:pt x="240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29"/>
              <p:cNvSpPr/>
              <p:nvPr/>
            </p:nvSpPr>
            <p:spPr>
              <a:xfrm>
                <a:off x="5219172" y="2039724"/>
                <a:ext cx="261442" cy="261442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813" fill="none" extrusionOk="0">
                    <a:moveTo>
                      <a:pt x="4812" y="2407"/>
                    </a:moveTo>
                    <a:cubicBezTo>
                      <a:pt x="4812" y="3735"/>
                      <a:pt x="3735" y="4813"/>
                      <a:pt x="2406" y="4813"/>
                    </a:cubicBezTo>
                    <a:cubicBezTo>
                      <a:pt x="1078" y="4813"/>
                      <a:pt x="0" y="3735"/>
                      <a:pt x="0" y="2407"/>
                    </a:cubicBezTo>
                    <a:cubicBezTo>
                      <a:pt x="0" y="1078"/>
                      <a:pt x="1078" y="1"/>
                      <a:pt x="2406" y="1"/>
                    </a:cubicBezTo>
                    <a:cubicBezTo>
                      <a:pt x="3735" y="1"/>
                      <a:pt x="4812" y="1078"/>
                      <a:pt x="4812" y="2407"/>
                    </a:cubicBezTo>
                    <a:close/>
                  </a:path>
                </a:pathLst>
              </a:custGeom>
              <a:noFill/>
              <a:ln w="4375" cap="flat" cmpd="sng">
                <a:solidFill>
                  <a:schemeClr val="accent3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29"/>
              <p:cNvSpPr/>
              <p:nvPr/>
            </p:nvSpPr>
            <p:spPr>
              <a:xfrm>
                <a:off x="5261379" y="2081930"/>
                <a:ext cx="177029" cy="177029"/>
              </a:xfrm>
              <a:custGeom>
                <a:avLst/>
                <a:gdLst/>
                <a:ahLst/>
                <a:cxnLst/>
                <a:rect l="l" t="t" r="r" b="b"/>
                <a:pathLst>
                  <a:path w="3259" h="3259" extrusionOk="0">
                    <a:moveTo>
                      <a:pt x="1629" y="1"/>
                    </a:moveTo>
                    <a:cubicBezTo>
                      <a:pt x="727" y="1"/>
                      <a:pt x="0" y="727"/>
                      <a:pt x="0" y="1630"/>
                    </a:cubicBezTo>
                    <a:cubicBezTo>
                      <a:pt x="0" y="2532"/>
                      <a:pt x="727" y="3259"/>
                      <a:pt x="1629" y="3259"/>
                    </a:cubicBezTo>
                    <a:cubicBezTo>
                      <a:pt x="2531" y="3259"/>
                      <a:pt x="3258" y="2532"/>
                      <a:pt x="3258" y="1630"/>
                    </a:cubicBezTo>
                    <a:cubicBezTo>
                      <a:pt x="3258" y="727"/>
                      <a:pt x="2531" y="1"/>
                      <a:pt x="16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29"/>
              <p:cNvSpPr/>
              <p:nvPr/>
            </p:nvSpPr>
            <p:spPr>
              <a:xfrm>
                <a:off x="5261379" y="2081930"/>
                <a:ext cx="177029" cy="177029"/>
              </a:xfrm>
              <a:custGeom>
                <a:avLst/>
                <a:gdLst/>
                <a:ahLst/>
                <a:cxnLst/>
                <a:rect l="l" t="t" r="r" b="b"/>
                <a:pathLst>
                  <a:path w="3259" h="3259" fill="none" extrusionOk="0">
                    <a:moveTo>
                      <a:pt x="3258" y="1630"/>
                    </a:moveTo>
                    <a:cubicBezTo>
                      <a:pt x="3258" y="2532"/>
                      <a:pt x="2531" y="3259"/>
                      <a:pt x="1629" y="3259"/>
                    </a:cubicBezTo>
                    <a:cubicBezTo>
                      <a:pt x="727" y="3259"/>
                      <a:pt x="0" y="2532"/>
                      <a:pt x="0" y="1630"/>
                    </a:cubicBezTo>
                    <a:cubicBezTo>
                      <a:pt x="0" y="727"/>
                      <a:pt x="727" y="1"/>
                      <a:pt x="1629" y="1"/>
                    </a:cubicBezTo>
                    <a:cubicBezTo>
                      <a:pt x="2531" y="1"/>
                      <a:pt x="3258" y="727"/>
                      <a:pt x="3258" y="1630"/>
                    </a:cubicBezTo>
                    <a:close/>
                  </a:path>
                </a:pathLst>
              </a:custGeom>
              <a:noFill/>
              <a:ln w="4375" cap="flat" cmpd="sng">
                <a:solidFill>
                  <a:schemeClr val="accent3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87" name="Google Shape;1987;p29"/>
          <p:cNvGrpSpPr/>
          <p:nvPr/>
        </p:nvGrpSpPr>
        <p:grpSpPr>
          <a:xfrm>
            <a:off x="3133557" y="3269746"/>
            <a:ext cx="980670" cy="877163"/>
            <a:chOff x="3354270" y="3269746"/>
            <a:chExt cx="980670" cy="877163"/>
          </a:xfrm>
        </p:grpSpPr>
        <p:sp>
          <p:nvSpPr>
            <p:cNvPr id="1988" name="Google Shape;1988;p29"/>
            <p:cNvSpPr/>
            <p:nvPr/>
          </p:nvSpPr>
          <p:spPr>
            <a:xfrm>
              <a:off x="3442605" y="405844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29"/>
            <p:cNvSpPr/>
            <p:nvPr/>
          </p:nvSpPr>
          <p:spPr>
            <a:xfrm>
              <a:off x="3442605" y="337934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29"/>
            <p:cNvSpPr/>
            <p:nvPr/>
          </p:nvSpPr>
          <p:spPr>
            <a:xfrm>
              <a:off x="3442605" y="335796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29"/>
            <p:cNvSpPr/>
            <p:nvPr/>
          </p:nvSpPr>
          <p:spPr>
            <a:xfrm>
              <a:off x="3488170" y="335796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29"/>
            <p:cNvSpPr/>
            <p:nvPr/>
          </p:nvSpPr>
          <p:spPr>
            <a:xfrm>
              <a:off x="4142970" y="335796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29"/>
            <p:cNvSpPr/>
            <p:nvPr/>
          </p:nvSpPr>
          <p:spPr>
            <a:xfrm>
              <a:off x="4142970" y="340060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29"/>
            <p:cNvSpPr/>
            <p:nvPr/>
          </p:nvSpPr>
          <p:spPr>
            <a:xfrm>
              <a:off x="4142970" y="405844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29"/>
            <p:cNvSpPr/>
            <p:nvPr/>
          </p:nvSpPr>
          <p:spPr>
            <a:xfrm>
              <a:off x="3466906" y="405844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29"/>
            <p:cNvSpPr/>
            <p:nvPr/>
          </p:nvSpPr>
          <p:spPr>
            <a:xfrm>
              <a:off x="3354270" y="326974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29"/>
            <p:cNvSpPr/>
            <p:nvPr/>
          </p:nvSpPr>
          <p:spPr>
            <a:xfrm>
              <a:off x="4237469" y="382090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29"/>
            <p:cNvSpPr/>
            <p:nvPr/>
          </p:nvSpPr>
          <p:spPr>
            <a:xfrm>
              <a:off x="4234331" y="348894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29"/>
            <p:cNvSpPr/>
            <p:nvPr/>
          </p:nvSpPr>
          <p:spPr>
            <a:xfrm>
              <a:off x="4234344" y="358031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0" name="Google Shape;2000;p29"/>
            <p:cNvGrpSpPr/>
            <p:nvPr/>
          </p:nvGrpSpPr>
          <p:grpSpPr>
            <a:xfrm>
              <a:off x="3565463" y="3584713"/>
              <a:ext cx="454772" cy="247102"/>
              <a:chOff x="4045113" y="4372050"/>
              <a:chExt cx="454772" cy="247102"/>
            </a:xfrm>
          </p:grpSpPr>
          <p:sp>
            <p:nvSpPr>
              <p:cNvPr id="2001" name="Google Shape;2001;p29"/>
              <p:cNvSpPr/>
              <p:nvPr/>
            </p:nvSpPr>
            <p:spPr>
              <a:xfrm>
                <a:off x="4045113" y="4372050"/>
                <a:ext cx="454772" cy="247102"/>
              </a:xfrm>
              <a:custGeom>
                <a:avLst/>
                <a:gdLst/>
                <a:ahLst/>
                <a:cxnLst/>
                <a:rect l="l" t="t" r="r" b="b"/>
                <a:pathLst>
                  <a:path w="9826" h="5339" fill="none" extrusionOk="0">
                    <a:moveTo>
                      <a:pt x="9825" y="2682"/>
                    </a:moveTo>
                    <a:cubicBezTo>
                      <a:pt x="9825" y="2682"/>
                      <a:pt x="7645" y="5338"/>
                      <a:pt x="4913" y="5338"/>
                    </a:cubicBezTo>
                    <a:cubicBezTo>
                      <a:pt x="2206" y="5338"/>
                      <a:pt x="1" y="2682"/>
                      <a:pt x="1" y="2682"/>
                    </a:cubicBezTo>
                    <a:cubicBezTo>
                      <a:pt x="1" y="2682"/>
                      <a:pt x="2206" y="0"/>
                      <a:pt x="4913" y="0"/>
                    </a:cubicBezTo>
                    <a:cubicBezTo>
                      <a:pt x="7645" y="0"/>
                      <a:pt x="9825" y="2682"/>
                      <a:pt x="9825" y="2682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29"/>
              <p:cNvSpPr/>
              <p:nvPr/>
            </p:nvSpPr>
            <p:spPr>
              <a:xfrm>
                <a:off x="4152998" y="4376678"/>
                <a:ext cx="239003" cy="239003"/>
              </a:xfrm>
              <a:custGeom>
                <a:avLst/>
                <a:gdLst/>
                <a:ahLst/>
                <a:cxnLst/>
                <a:rect l="l" t="t" r="r" b="b"/>
                <a:pathLst>
                  <a:path w="5164" h="5164" extrusionOk="0">
                    <a:moveTo>
                      <a:pt x="2582" y="0"/>
                    </a:moveTo>
                    <a:cubicBezTo>
                      <a:pt x="1153" y="0"/>
                      <a:pt x="1" y="1153"/>
                      <a:pt x="1" y="2582"/>
                    </a:cubicBezTo>
                    <a:cubicBezTo>
                      <a:pt x="1" y="3985"/>
                      <a:pt x="1153" y="5163"/>
                      <a:pt x="2582" y="5163"/>
                    </a:cubicBezTo>
                    <a:cubicBezTo>
                      <a:pt x="4011" y="5163"/>
                      <a:pt x="5163" y="3985"/>
                      <a:pt x="5163" y="2582"/>
                    </a:cubicBezTo>
                    <a:cubicBezTo>
                      <a:pt x="5163" y="1153"/>
                      <a:pt x="4011" y="0"/>
                      <a:pt x="258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29"/>
              <p:cNvSpPr/>
              <p:nvPr/>
            </p:nvSpPr>
            <p:spPr>
              <a:xfrm>
                <a:off x="4152998" y="4376678"/>
                <a:ext cx="239003" cy="239003"/>
              </a:xfrm>
              <a:custGeom>
                <a:avLst/>
                <a:gdLst/>
                <a:ahLst/>
                <a:cxnLst/>
                <a:rect l="l" t="t" r="r" b="b"/>
                <a:pathLst>
                  <a:path w="5164" h="5164" fill="none" extrusionOk="0">
                    <a:moveTo>
                      <a:pt x="5163" y="2582"/>
                    </a:moveTo>
                    <a:cubicBezTo>
                      <a:pt x="5163" y="3985"/>
                      <a:pt x="4011" y="5163"/>
                      <a:pt x="2582" y="5163"/>
                    </a:cubicBezTo>
                    <a:cubicBezTo>
                      <a:pt x="1153" y="5163"/>
                      <a:pt x="1" y="3985"/>
                      <a:pt x="1" y="2582"/>
                    </a:cubicBezTo>
                    <a:cubicBezTo>
                      <a:pt x="1" y="1153"/>
                      <a:pt x="1153" y="0"/>
                      <a:pt x="2582" y="0"/>
                    </a:cubicBezTo>
                    <a:cubicBezTo>
                      <a:pt x="4011" y="0"/>
                      <a:pt x="5163" y="1153"/>
                      <a:pt x="5163" y="2582"/>
                    </a:cubicBezTo>
                    <a:close/>
                  </a:path>
                </a:pathLst>
              </a:custGeom>
              <a:noFill/>
              <a:ln w="4375" cap="flat" cmpd="sng">
                <a:solidFill>
                  <a:schemeClr val="accent2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29"/>
              <p:cNvSpPr/>
              <p:nvPr/>
            </p:nvSpPr>
            <p:spPr>
              <a:xfrm>
                <a:off x="4221450" y="4445131"/>
                <a:ext cx="102099" cy="102099"/>
              </a:xfrm>
              <a:custGeom>
                <a:avLst/>
                <a:gdLst/>
                <a:ahLst/>
                <a:cxnLst/>
                <a:rect l="l" t="t" r="r" b="b"/>
                <a:pathLst>
                  <a:path w="2206" h="2206" fill="none" extrusionOk="0">
                    <a:moveTo>
                      <a:pt x="2206" y="1103"/>
                    </a:moveTo>
                    <a:cubicBezTo>
                      <a:pt x="2206" y="1704"/>
                      <a:pt x="1705" y="2206"/>
                      <a:pt x="1103" y="2206"/>
                    </a:cubicBezTo>
                    <a:cubicBezTo>
                      <a:pt x="502" y="2206"/>
                      <a:pt x="0" y="1704"/>
                      <a:pt x="0" y="1103"/>
                    </a:cubicBezTo>
                    <a:cubicBezTo>
                      <a:pt x="0" y="476"/>
                      <a:pt x="502" y="0"/>
                      <a:pt x="1103" y="0"/>
                    </a:cubicBezTo>
                    <a:cubicBezTo>
                      <a:pt x="1705" y="0"/>
                      <a:pt x="2206" y="476"/>
                      <a:pt x="2206" y="1103"/>
                    </a:cubicBezTo>
                    <a:close/>
                  </a:path>
                </a:pathLst>
              </a:custGeom>
              <a:noFill/>
              <a:ln w="4375" cap="flat" cmpd="sng">
                <a:solidFill>
                  <a:schemeClr val="accent3"/>
                </a:solidFill>
                <a:prstDash val="solid"/>
                <a:miter lim="2506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05" name="Google Shape;2005;p29"/>
          <p:cNvGrpSpPr/>
          <p:nvPr/>
        </p:nvGrpSpPr>
        <p:grpSpPr>
          <a:xfrm>
            <a:off x="5029786" y="3269746"/>
            <a:ext cx="980670" cy="877163"/>
            <a:chOff x="4809062" y="3269746"/>
            <a:chExt cx="980670" cy="877163"/>
          </a:xfrm>
        </p:grpSpPr>
        <p:sp>
          <p:nvSpPr>
            <p:cNvPr id="2006" name="Google Shape;2006;p29"/>
            <p:cNvSpPr/>
            <p:nvPr/>
          </p:nvSpPr>
          <p:spPr>
            <a:xfrm flipH="1">
              <a:off x="5701275" y="405844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29"/>
            <p:cNvSpPr/>
            <p:nvPr/>
          </p:nvSpPr>
          <p:spPr>
            <a:xfrm flipH="1">
              <a:off x="5701275" y="3379345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29"/>
            <p:cNvSpPr/>
            <p:nvPr/>
          </p:nvSpPr>
          <p:spPr>
            <a:xfrm flipH="1">
              <a:off x="5701275" y="335796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29"/>
            <p:cNvSpPr/>
            <p:nvPr/>
          </p:nvSpPr>
          <p:spPr>
            <a:xfrm flipH="1">
              <a:off x="5022169" y="3357960"/>
              <a:ext cx="633662" cy="122"/>
            </a:xfrm>
            <a:custGeom>
              <a:avLst/>
              <a:gdLst/>
              <a:ahLst/>
              <a:cxnLst/>
              <a:rect l="l" t="t" r="r" b="b"/>
              <a:pathLst>
                <a:path w="5215" h="1" fill="none" extrusionOk="0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29"/>
            <p:cNvSpPr/>
            <p:nvPr/>
          </p:nvSpPr>
          <p:spPr>
            <a:xfrm flipH="1">
              <a:off x="5000910" y="3357960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29"/>
            <p:cNvSpPr/>
            <p:nvPr/>
          </p:nvSpPr>
          <p:spPr>
            <a:xfrm flipH="1">
              <a:off x="5000910" y="3400609"/>
              <a:ext cx="122" cy="633540"/>
            </a:xfrm>
            <a:custGeom>
              <a:avLst/>
              <a:gdLst/>
              <a:ahLst/>
              <a:cxnLst/>
              <a:rect l="l" t="t" r="r" b="b"/>
              <a:pathLst>
                <a:path w="1" h="5214" fill="none" extrusionOk="0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29"/>
            <p:cNvSpPr/>
            <p:nvPr/>
          </p:nvSpPr>
          <p:spPr>
            <a:xfrm flipH="1">
              <a:off x="5000910" y="4058446"/>
              <a:ext cx="122" cy="122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29"/>
            <p:cNvSpPr/>
            <p:nvPr/>
          </p:nvSpPr>
          <p:spPr>
            <a:xfrm flipH="1">
              <a:off x="5043555" y="4058446"/>
              <a:ext cx="633540" cy="122"/>
            </a:xfrm>
            <a:custGeom>
              <a:avLst/>
              <a:gdLst/>
              <a:ahLst/>
              <a:cxnLst/>
              <a:rect l="l" t="t" r="r" b="b"/>
              <a:pathLst>
                <a:path w="5214" h="1" fill="none" extrusionOk="0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29"/>
            <p:cNvSpPr/>
            <p:nvPr/>
          </p:nvSpPr>
          <p:spPr>
            <a:xfrm flipH="1">
              <a:off x="4909531" y="3269746"/>
              <a:ext cx="880200" cy="877163"/>
            </a:xfrm>
            <a:custGeom>
              <a:avLst/>
              <a:gdLst/>
              <a:ahLst/>
              <a:cxnLst/>
              <a:rect l="l" t="t" r="r" b="b"/>
              <a:pathLst>
                <a:path w="7244" h="7219" fill="none" extrusionOk="0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29"/>
            <p:cNvSpPr/>
            <p:nvPr/>
          </p:nvSpPr>
          <p:spPr>
            <a:xfrm flipH="1">
              <a:off x="4809062" y="3488944"/>
              <a:ext cx="100608" cy="122"/>
            </a:xfrm>
            <a:custGeom>
              <a:avLst/>
              <a:gdLst/>
              <a:ahLst/>
              <a:cxnLst/>
              <a:rect l="l" t="t" r="r" b="b"/>
              <a:pathLst>
                <a:path w="828" h="1" fill="none" extrusionOk="0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29"/>
            <p:cNvSpPr/>
            <p:nvPr/>
          </p:nvSpPr>
          <p:spPr>
            <a:xfrm flipH="1">
              <a:off x="4833351" y="3580317"/>
              <a:ext cx="76307" cy="122"/>
            </a:xfrm>
            <a:custGeom>
              <a:avLst/>
              <a:gdLst/>
              <a:ahLst/>
              <a:cxnLst/>
              <a:rect l="l" t="t" r="r" b="b"/>
              <a:pathLst>
                <a:path w="628" h="1" fill="none" extrusionOk="0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17" name="Google Shape;2017;p29"/>
            <p:cNvGrpSpPr/>
            <p:nvPr/>
          </p:nvGrpSpPr>
          <p:grpSpPr>
            <a:xfrm>
              <a:off x="5122475" y="3525766"/>
              <a:ext cx="454750" cy="364987"/>
              <a:chOff x="5122475" y="3525766"/>
              <a:chExt cx="454750" cy="364987"/>
            </a:xfrm>
          </p:grpSpPr>
          <p:sp>
            <p:nvSpPr>
              <p:cNvPr id="2018" name="Google Shape;2018;p29"/>
              <p:cNvSpPr/>
              <p:nvPr/>
            </p:nvSpPr>
            <p:spPr>
              <a:xfrm>
                <a:off x="5304911" y="3681546"/>
                <a:ext cx="182496" cy="209207"/>
              </a:xfrm>
              <a:custGeom>
                <a:avLst/>
                <a:gdLst/>
                <a:ahLst/>
                <a:cxnLst/>
                <a:rect l="l" t="t" r="r" b="b"/>
                <a:pathLst>
                  <a:path w="3259" h="3736" fill="none" extrusionOk="0">
                    <a:moveTo>
                      <a:pt x="3259" y="928"/>
                    </a:moveTo>
                    <a:lnTo>
                      <a:pt x="3259" y="2808"/>
                    </a:lnTo>
                    <a:lnTo>
                      <a:pt x="1629" y="3735"/>
                    </a:lnTo>
                    <a:lnTo>
                      <a:pt x="0" y="2808"/>
                    </a:lnTo>
                    <a:lnTo>
                      <a:pt x="0" y="928"/>
                    </a:lnTo>
                    <a:lnTo>
                      <a:pt x="1629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29"/>
              <p:cNvSpPr/>
              <p:nvPr/>
            </p:nvSpPr>
            <p:spPr>
              <a:xfrm>
                <a:off x="5122475" y="3681546"/>
                <a:ext cx="182496" cy="209207"/>
              </a:xfrm>
              <a:custGeom>
                <a:avLst/>
                <a:gdLst/>
                <a:ahLst/>
                <a:cxnLst/>
                <a:rect l="l" t="t" r="r" b="b"/>
                <a:pathLst>
                  <a:path w="3259" h="3736" extrusionOk="0">
                    <a:moveTo>
                      <a:pt x="1629" y="1"/>
                    </a:moveTo>
                    <a:lnTo>
                      <a:pt x="0" y="928"/>
                    </a:lnTo>
                    <a:lnTo>
                      <a:pt x="0" y="2808"/>
                    </a:lnTo>
                    <a:lnTo>
                      <a:pt x="1629" y="3735"/>
                    </a:lnTo>
                    <a:lnTo>
                      <a:pt x="3258" y="2808"/>
                    </a:lnTo>
                    <a:lnTo>
                      <a:pt x="3258" y="928"/>
                    </a:lnTo>
                    <a:lnTo>
                      <a:pt x="16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29"/>
              <p:cNvSpPr/>
              <p:nvPr/>
            </p:nvSpPr>
            <p:spPr>
              <a:xfrm>
                <a:off x="5122475" y="3681546"/>
                <a:ext cx="182496" cy="209207"/>
              </a:xfrm>
              <a:custGeom>
                <a:avLst/>
                <a:gdLst/>
                <a:ahLst/>
                <a:cxnLst/>
                <a:rect l="l" t="t" r="r" b="b"/>
                <a:pathLst>
                  <a:path w="3259" h="3736" fill="none" extrusionOk="0">
                    <a:moveTo>
                      <a:pt x="3258" y="928"/>
                    </a:moveTo>
                    <a:lnTo>
                      <a:pt x="3258" y="2808"/>
                    </a:lnTo>
                    <a:lnTo>
                      <a:pt x="1629" y="3735"/>
                    </a:lnTo>
                    <a:lnTo>
                      <a:pt x="0" y="2808"/>
                    </a:lnTo>
                    <a:lnTo>
                      <a:pt x="0" y="928"/>
                    </a:lnTo>
                    <a:lnTo>
                      <a:pt x="162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29"/>
              <p:cNvSpPr/>
              <p:nvPr/>
            </p:nvSpPr>
            <p:spPr>
              <a:xfrm>
                <a:off x="5396129" y="3525766"/>
                <a:ext cx="181096" cy="209207"/>
              </a:xfrm>
              <a:custGeom>
                <a:avLst/>
                <a:gdLst/>
                <a:ahLst/>
                <a:cxnLst/>
                <a:rect l="l" t="t" r="r" b="b"/>
                <a:pathLst>
                  <a:path w="3234" h="3736" extrusionOk="0">
                    <a:moveTo>
                      <a:pt x="1630" y="1"/>
                    </a:moveTo>
                    <a:lnTo>
                      <a:pt x="0" y="928"/>
                    </a:lnTo>
                    <a:lnTo>
                      <a:pt x="0" y="2808"/>
                    </a:lnTo>
                    <a:lnTo>
                      <a:pt x="1630" y="3735"/>
                    </a:lnTo>
                    <a:lnTo>
                      <a:pt x="3234" y="2808"/>
                    </a:lnTo>
                    <a:lnTo>
                      <a:pt x="3234" y="928"/>
                    </a:lnTo>
                    <a:lnTo>
                      <a:pt x="163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29"/>
              <p:cNvSpPr/>
              <p:nvPr/>
            </p:nvSpPr>
            <p:spPr>
              <a:xfrm>
                <a:off x="5396129" y="3525766"/>
                <a:ext cx="181096" cy="209207"/>
              </a:xfrm>
              <a:custGeom>
                <a:avLst/>
                <a:gdLst/>
                <a:ahLst/>
                <a:cxnLst/>
                <a:rect l="l" t="t" r="r" b="b"/>
                <a:pathLst>
                  <a:path w="3234" h="3736" fill="none" extrusionOk="0">
                    <a:moveTo>
                      <a:pt x="3234" y="928"/>
                    </a:moveTo>
                    <a:lnTo>
                      <a:pt x="3234" y="2808"/>
                    </a:lnTo>
                    <a:lnTo>
                      <a:pt x="1630" y="3735"/>
                    </a:lnTo>
                    <a:lnTo>
                      <a:pt x="0" y="2808"/>
                    </a:lnTo>
                    <a:lnTo>
                      <a:pt x="0" y="928"/>
                    </a:lnTo>
                    <a:lnTo>
                      <a:pt x="1630" y="1"/>
                    </a:lnTo>
                    <a:close/>
                  </a:path>
                </a:pathLst>
              </a:custGeom>
              <a:noFill/>
              <a:ln w="9525" cap="rnd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23" name="Google Shape;2023;p29"/>
            <p:cNvSpPr/>
            <p:nvPr/>
          </p:nvSpPr>
          <p:spPr>
            <a:xfrm flipH="1">
              <a:off x="4842376" y="3820900"/>
              <a:ext cx="64156" cy="122"/>
            </a:xfrm>
            <a:custGeom>
              <a:avLst/>
              <a:gdLst/>
              <a:ahLst/>
              <a:cxnLst/>
              <a:rect l="l" t="t" r="r" b="b"/>
              <a:pathLst>
                <a:path w="528" h="1" fill="none" extrusionOk="0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4" name="Google Shape;2024;p29"/>
          <p:cNvGrpSpPr/>
          <p:nvPr/>
        </p:nvGrpSpPr>
        <p:grpSpPr>
          <a:xfrm>
            <a:off x="4010567" y="2217025"/>
            <a:ext cx="1117490" cy="1716075"/>
            <a:chOff x="4010560" y="2217025"/>
            <a:chExt cx="1117490" cy="1716075"/>
          </a:xfrm>
        </p:grpSpPr>
        <p:sp>
          <p:nvSpPr>
            <p:cNvPr id="2025" name="Google Shape;2025;p29"/>
            <p:cNvSpPr/>
            <p:nvPr/>
          </p:nvSpPr>
          <p:spPr>
            <a:xfrm>
              <a:off x="4114325" y="2391650"/>
              <a:ext cx="25" cy="1084800"/>
            </a:xfrm>
            <a:custGeom>
              <a:avLst/>
              <a:gdLst/>
              <a:ahLst/>
              <a:cxnLst/>
              <a:rect l="l" t="t" r="r" b="b"/>
              <a:pathLst>
                <a:path w="1" h="43392" fill="none" extrusionOk="0">
                  <a:moveTo>
                    <a:pt x="0" y="43391"/>
                  </a:moveTo>
                  <a:lnTo>
                    <a:pt x="0" y="0"/>
                  </a:lnTo>
                </a:path>
              </a:pathLst>
            </a:custGeom>
            <a:noFill/>
            <a:ln w="13125" cap="flat" cmpd="sng">
              <a:solidFill>
                <a:schemeClr val="accent4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29"/>
            <p:cNvSpPr/>
            <p:nvPr/>
          </p:nvSpPr>
          <p:spPr>
            <a:xfrm>
              <a:off x="4626400" y="2217025"/>
              <a:ext cx="445675" cy="1608154"/>
            </a:xfrm>
            <a:custGeom>
              <a:avLst/>
              <a:gdLst/>
              <a:ahLst/>
              <a:cxnLst/>
              <a:rect l="l" t="t" r="r" b="b"/>
              <a:pathLst>
                <a:path w="17827" h="64734" fill="none" extrusionOk="0">
                  <a:moveTo>
                    <a:pt x="17827" y="64733"/>
                  </a:moveTo>
                  <a:lnTo>
                    <a:pt x="4314" y="51221"/>
                  </a:lnTo>
                  <a:lnTo>
                    <a:pt x="4314" y="28258"/>
                  </a:lnTo>
                  <a:lnTo>
                    <a:pt x="0" y="23944"/>
                  </a:lnTo>
                  <a:lnTo>
                    <a:pt x="0" y="1"/>
                  </a:lnTo>
                </a:path>
              </a:pathLst>
            </a:custGeom>
            <a:noFill/>
            <a:ln w="13125" cap="flat" cmpd="sng">
              <a:solidFill>
                <a:schemeClr val="accent4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29"/>
            <p:cNvSpPr/>
            <p:nvPr/>
          </p:nvSpPr>
          <p:spPr>
            <a:xfrm rot="-5400000">
              <a:off x="4432796" y="1794789"/>
              <a:ext cx="174625" cy="1019097"/>
            </a:xfrm>
            <a:custGeom>
              <a:avLst/>
              <a:gdLst/>
              <a:ahLst/>
              <a:cxnLst/>
              <a:rect l="l" t="t" r="r" b="b"/>
              <a:pathLst>
                <a:path w="6985" h="22279" fill="none" extrusionOk="0">
                  <a:moveTo>
                    <a:pt x="0" y="22278"/>
                  </a:moveTo>
                  <a:lnTo>
                    <a:pt x="6985" y="15294"/>
                  </a:lnTo>
                  <a:lnTo>
                    <a:pt x="6985" y="1"/>
                  </a:lnTo>
                </a:path>
              </a:pathLst>
            </a:custGeom>
            <a:noFill/>
            <a:ln w="13125" cap="flat" cmpd="sng">
              <a:solidFill>
                <a:schemeClr val="accent4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29"/>
            <p:cNvSpPr/>
            <p:nvPr/>
          </p:nvSpPr>
          <p:spPr>
            <a:xfrm>
              <a:off x="5012675" y="2364500"/>
              <a:ext cx="59400" cy="59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29"/>
            <p:cNvSpPr/>
            <p:nvPr/>
          </p:nvSpPr>
          <p:spPr>
            <a:xfrm>
              <a:off x="5040950" y="3789100"/>
              <a:ext cx="59400" cy="59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0" name="Google Shape;2030;p29"/>
            <p:cNvCxnSpPr/>
            <p:nvPr/>
          </p:nvCxnSpPr>
          <p:spPr>
            <a:xfrm>
              <a:off x="4015950" y="3933100"/>
              <a:ext cx="1112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31" name="Google Shape;2031;p29"/>
            <p:cNvSpPr/>
            <p:nvPr/>
          </p:nvSpPr>
          <p:spPr>
            <a:xfrm>
              <a:off x="4084638" y="3455000"/>
              <a:ext cx="59400" cy="59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29"/>
            <p:cNvSpPr/>
            <p:nvPr/>
          </p:nvSpPr>
          <p:spPr>
            <a:xfrm>
              <a:off x="4084638" y="2364500"/>
              <a:ext cx="59400" cy="59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4491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4" name="Google Shape;2684;p51"/>
          <p:cNvSpPr txBox="1">
            <a:spLocks noGrp="1"/>
          </p:cNvSpPr>
          <p:nvPr>
            <p:ph type="title"/>
          </p:nvPr>
        </p:nvSpPr>
        <p:spPr>
          <a:xfrm>
            <a:off x="445354" y="620099"/>
            <a:ext cx="7704000" cy="48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RESOURCES</a:t>
            </a:r>
            <a:endParaRPr dirty="0"/>
          </a:p>
        </p:txBody>
      </p:sp>
      <p:grpSp>
        <p:nvGrpSpPr>
          <p:cNvPr id="2685" name="Google Shape;2685;p51"/>
          <p:cNvGrpSpPr/>
          <p:nvPr/>
        </p:nvGrpSpPr>
        <p:grpSpPr>
          <a:xfrm>
            <a:off x="105367" y="1092123"/>
            <a:ext cx="4127587" cy="2959253"/>
            <a:chOff x="1660550" y="1266325"/>
            <a:chExt cx="4260075" cy="3053925"/>
          </a:xfrm>
        </p:grpSpPr>
        <p:sp>
          <p:nvSpPr>
            <p:cNvPr id="2686" name="Google Shape;2686;p51"/>
            <p:cNvSpPr/>
            <p:nvPr/>
          </p:nvSpPr>
          <p:spPr>
            <a:xfrm>
              <a:off x="4480725" y="1995000"/>
              <a:ext cx="770700" cy="477525"/>
            </a:xfrm>
            <a:custGeom>
              <a:avLst/>
              <a:gdLst/>
              <a:ahLst/>
              <a:cxnLst/>
              <a:rect l="l" t="t" r="r" b="b"/>
              <a:pathLst>
                <a:path w="30828" h="19101" extrusionOk="0">
                  <a:moveTo>
                    <a:pt x="15515" y="1304"/>
                  </a:moveTo>
                  <a:cubicBezTo>
                    <a:pt x="20642" y="1304"/>
                    <a:pt x="26118" y="4330"/>
                    <a:pt x="29374" y="9550"/>
                  </a:cubicBezTo>
                  <a:cubicBezTo>
                    <a:pt x="26066" y="14888"/>
                    <a:pt x="20577" y="17771"/>
                    <a:pt x="15389" y="17796"/>
                  </a:cubicBezTo>
                  <a:cubicBezTo>
                    <a:pt x="15347" y="17796"/>
                    <a:pt x="15306" y="17796"/>
                    <a:pt x="15264" y="17796"/>
                  </a:cubicBezTo>
                  <a:cubicBezTo>
                    <a:pt x="10161" y="17796"/>
                    <a:pt x="4686" y="14770"/>
                    <a:pt x="1429" y="9550"/>
                  </a:cubicBezTo>
                  <a:cubicBezTo>
                    <a:pt x="4738" y="4262"/>
                    <a:pt x="10226" y="1354"/>
                    <a:pt x="15389" y="1304"/>
                  </a:cubicBezTo>
                  <a:cubicBezTo>
                    <a:pt x="15431" y="1304"/>
                    <a:pt x="15473" y="1304"/>
                    <a:pt x="15515" y="1304"/>
                  </a:cubicBezTo>
                  <a:close/>
                  <a:moveTo>
                    <a:pt x="15278" y="1"/>
                  </a:moveTo>
                  <a:cubicBezTo>
                    <a:pt x="12209" y="1"/>
                    <a:pt x="9190" y="1025"/>
                    <a:pt x="6417" y="2783"/>
                  </a:cubicBezTo>
                  <a:cubicBezTo>
                    <a:pt x="4061" y="4287"/>
                    <a:pt x="1705" y="6517"/>
                    <a:pt x="76" y="9224"/>
                  </a:cubicBezTo>
                  <a:cubicBezTo>
                    <a:pt x="26" y="9299"/>
                    <a:pt x="26" y="9400"/>
                    <a:pt x="1" y="9500"/>
                  </a:cubicBezTo>
                  <a:cubicBezTo>
                    <a:pt x="1" y="9525"/>
                    <a:pt x="1" y="9525"/>
                    <a:pt x="1" y="9550"/>
                  </a:cubicBezTo>
                  <a:cubicBezTo>
                    <a:pt x="1" y="9575"/>
                    <a:pt x="1" y="9600"/>
                    <a:pt x="1" y="9600"/>
                  </a:cubicBezTo>
                  <a:cubicBezTo>
                    <a:pt x="26" y="9700"/>
                    <a:pt x="26" y="9801"/>
                    <a:pt x="76" y="9876"/>
                  </a:cubicBezTo>
                  <a:cubicBezTo>
                    <a:pt x="1730" y="12633"/>
                    <a:pt x="4061" y="14763"/>
                    <a:pt x="6417" y="16342"/>
                  </a:cubicBezTo>
                  <a:cubicBezTo>
                    <a:pt x="9199" y="18172"/>
                    <a:pt x="12281" y="19074"/>
                    <a:pt x="15389" y="19099"/>
                  </a:cubicBezTo>
                  <a:cubicBezTo>
                    <a:pt x="15464" y="19100"/>
                    <a:pt x="15539" y="19101"/>
                    <a:pt x="15614" y="19101"/>
                  </a:cubicBezTo>
                  <a:cubicBezTo>
                    <a:pt x="18668" y="19101"/>
                    <a:pt x="21646" y="18104"/>
                    <a:pt x="24362" y="16367"/>
                  </a:cubicBezTo>
                  <a:cubicBezTo>
                    <a:pt x="26718" y="14838"/>
                    <a:pt x="29074" y="12608"/>
                    <a:pt x="30703" y="9876"/>
                  </a:cubicBezTo>
                  <a:cubicBezTo>
                    <a:pt x="30828" y="9675"/>
                    <a:pt x="30828" y="9450"/>
                    <a:pt x="30703" y="9224"/>
                  </a:cubicBezTo>
                  <a:cubicBezTo>
                    <a:pt x="29074" y="6467"/>
                    <a:pt x="26718" y="4312"/>
                    <a:pt x="24362" y="2758"/>
                  </a:cubicBezTo>
                  <a:cubicBezTo>
                    <a:pt x="21580" y="903"/>
                    <a:pt x="18497" y="26"/>
                    <a:pt x="15389" y="1"/>
                  </a:cubicBezTo>
                  <a:cubicBezTo>
                    <a:pt x="15352" y="1"/>
                    <a:pt x="15315" y="1"/>
                    <a:pt x="152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51"/>
            <p:cNvSpPr/>
            <p:nvPr/>
          </p:nvSpPr>
          <p:spPr>
            <a:xfrm>
              <a:off x="4691250" y="2059550"/>
              <a:ext cx="349025" cy="349025"/>
            </a:xfrm>
            <a:custGeom>
              <a:avLst/>
              <a:gdLst/>
              <a:ahLst/>
              <a:cxnLst/>
              <a:rect l="l" t="t" r="r" b="b"/>
              <a:pathLst>
                <a:path w="13961" h="13961" extrusionOk="0">
                  <a:moveTo>
                    <a:pt x="6993" y="1254"/>
                  </a:moveTo>
                  <a:cubicBezTo>
                    <a:pt x="10126" y="1254"/>
                    <a:pt x="12683" y="3835"/>
                    <a:pt x="12683" y="6968"/>
                  </a:cubicBezTo>
                  <a:cubicBezTo>
                    <a:pt x="12683" y="10126"/>
                    <a:pt x="10126" y="12682"/>
                    <a:pt x="6993" y="12682"/>
                  </a:cubicBezTo>
                  <a:cubicBezTo>
                    <a:pt x="3835" y="12682"/>
                    <a:pt x="1279" y="10126"/>
                    <a:pt x="1279" y="6968"/>
                  </a:cubicBezTo>
                  <a:cubicBezTo>
                    <a:pt x="1279" y="3835"/>
                    <a:pt x="3835" y="1254"/>
                    <a:pt x="6993" y="1254"/>
                  </a:cubicBezTo>
                  <a:close/>
                  <a:moveTo>
                    <a:pt x="6993" y="1"/>
                  </a:moveTo>
                  <a:cubicBezTo>
                    <a:pt x="3134" y="1"/>
                    <a:pt x="1" y="3133"/>
                    <a:pt x="1" y="6968"/>
                  </a:cubicBezTo>
                  <a:cubicBezTo>
                    <a:pt x="1" y="10828"/>
                    <a:pt x="3134" y="13961"/>
                    <a:pt x="6993" y="13961"/>
                  </a:cubicBezTo>
                  <a:cubicBezTo>
                    <a:pt x="10828" y="13961"/>
                    <a:pt x="13961" y="10828"/>
                    <a:pt x="13961" y="6968"/>
                  </a:cubicBezTo>
                  <a:cubicBezTo>
                    <a:pt x="13961" y="3133"/>
                    <a:pt x="10828" y="1"/>
                    <a:pt x="6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51"/>
            <p:cNvSpPr/>
            <p:nvPr/>
          </p:nvSpPr>
          <p:spPr>
            <a:xfrm>
              <a:off x="4784625" y="2152900"/>
              <a:ext cx="162300" cy="161700"/>
            </a:xfrm>
            <a:custGeom>
              <a:avLst/>
              <a:gdLst/>
              <a:ahLst/>
              <a:cxnLst/>
              <a:rect l="l" t="t" r="r" b="b"/>
              <a:pathLst>
                <a:path w="6492" h="6468" extrusionOk="0">
                  <a:moveTo>
                    <a:pt x="3258" y="1154"/>
                  </a:moveTo>
                  <a:cubicBezTo>
                    <a:pt x="4386" y="1154"/>
                    <a:pt x="5313" y="2081"/>
                    <a:pt x="5313" y="3234"/>
                  </a:cubicBezTo>
                  <a:cubicBezTo>
                    <a:pt x="5313" y="4387"/>
                    <a:pt x="4386" y="5314"/>
                    <a:pt x="3258" y="5314"/>
                  </a:cubicBezTo>
                  <a:cubicBezTo>
                    <a:pt x="2105" y="5314"/>
                    <a:pt x="1178" y="4387"/>
                    <a:pt x="1178" y="3234"/>
                  </a:cubicBezTo>
                  <a:cubicBezTo>
                    <a:pt x="1178" y="2081"/>
                    <a:pt x="2105" y="1154"/>
                    <a:pt x="3258" y="1154"/>
                  </a:cubicBezTo>
                  <a:close/>
                  <a:moveTo>
                    <a:pt x="3258" y="1"/>
                  </a:moveTo>
                  <a:cubicBezTo>
                    <a:pt x="1454" y="1"/>
                    <a:pt x="0" y="1455"/>
                    <a:pt x="0" y="3234"/>
                  </a:cubicBezTo>
                  <a:cubicBezTo>
                    <a:pt x="0" y="5013"/>
                    <a:pt x="1454" y="6467"/>
                    <a:pt x="3258" y="6467"/>
                  </a:cubicBezTo>
                  <a:cubicBezTo>
                    <a:pt x="5038" y="6467"/>
                    <a:pt x="6491" y="5013"/>
                    <a:pt x="6491" y="3234"/>
                  </a:cubicBezTo>
                  <a:cubicBezTo>
                    <a:pt x="6491" y="1455"/>
                    <a:pt x="5038" y="1"/>
                    <a:pt x="3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51"/>
            <p:cNvSpPr/>
            <p:nvPr/>
          </p:nvSpPr>
          <p:spPr>
            <a:xfrm>
              <a:off x="2479475" y="1973700"/>
              <a:ext cx="443000" cy="496900"/>
            </a:xfrm>
            <a:custGeom>
              <a:avLst/>
              <a:gdLst/>
              <a:ahLst/>
              <a:cxnLst/>
              <a:rect l="l" t="t" r="r" b="b"/>
              <a:pathLst>
                <a:path w="17720" h="19876" extrusionOk="0">
                  <a:moveTo>
                    <a:pt x="8847" y="1655"/>
                  </a:moveTo>
                  <a:lnTo>
                    <a:pt x="15238" y="5013"/>
                  </a:lnTo>
                  <a:lnTo>
                    <a:pt x="8847" y="8422"/>
                  </a:lnTo>
                  <a:lnTo>
                    <a:pt x="2406" y="4963"/>
                  </a:lnTo>
                  <a:lnTo>
                    <a:pt x="8847" y="1655"/>
                  </a:lnTo>
                  <a:close/>
                  <a:moveTo>
                    <a:pt x="1654" y="6242"/>
                  </a:moveTo>
                  <a:lnTo>
                    <a:pt x="8020" y="9650"/>
                  </a:lnTo>
                  <a:lnTo>
                    <a:pt x="8020" y="17695"/>
                  </a:lnTo>
                  <a:lnTo>
                    <a:pt x="1654" y="14036"/>
                  </a:lnTo>
                  <a:lnTo>
                    <a:pt x="1654" y="6242"/>
                  </a:lnTo>
                  <a:close/>
                  <a:moveTo>
                    <a:pt x="16065" y="6317"/>
                  </a:moveTo>
                  <a:lnTo>
                    <a:pt x="16065" y="14036"/>
                  </a:lnTo>
                  <a:lnTo>
                    <a:pt x="9674" y="17695"/>
                  </a:lnTo>
                  <a:lnTo>
                    <a:pt x="9674" y="9650"/>
                  </a:lnTo>
                  <a:lnTo>
                    <a:pt x="16065" y="6317"/>
                  </a:lnTo>
                  <a:close/>
                  <a:moveTo>
                    <a:pt x="8872" y="1"/>
                  </a:moveTo>
                  <a:lnTo>
                    <a:pt x="0" y="4562"/>
                  </a:lnTo>
                  <a:lnTo>
                    <a:pt x="0" y="14813"/>
                  </a:lnTo>
                  <a:lnTo>
                    <a:pt x="8847" y="19876"/>
                  </a:lnTo>
                  <a:lnTo>
                    <a:pt x="17720" y="14813"/>
                  </a:lnTo>
                  <a:lnTo>
                    <a:pt x="17720" y="4638"/>
                  </a:lnTo>
                  <a:lnTo>
                    <a:pt x="8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51"/>
            <p:cNvSpPr/>
            <p:nvPr/>
          </p:nvSpPr>
          <p:spPr>
            <a:xfrm>
              <a:off x="3630475" y="2768200"/>
              <a:ext cx="433600" cy="660425"/>
            </a:xfrm>
            <a:custGeom>
              <a:avLst/>
              <a:gdLst/>
              <a:ahLst/>
              <a:cxnLst/>
              <a:rect l="l" t="t" r="r" b="b"/>
              <a:pathLst>
                <a:path w="17344" h="26417" extrusionOk="0">
                  <a:moveTo>
                    <a:pt x="8923" y="2331"/>
                  </a:moveTo>
                  <a:lnTo>
                    <a:pt x="9700" y="4336"/>
                  </a:lnTo>
                  <a:lnTo>
                    <a:pt x="8046" y="4336"/>
                  </a:lnTo>
                  <a:lnTo>
                    <a:pt x="8923" y="2331"/>
                  </a:lnTo>
                  <a:close/>
                  <a:moveTo>
                    <a:pt x="16442" y="5013"/>
                  </a:moveTo>
                  <a:lnTo>
                    <a:pt x="16442" y="6993"/>
                  </a:lnTo>
                  <a:lnTo>
                    <a:pt x="14487" y="6993"/>
                  </a:lnTo>
                  <a:lnTo>
                    <a:pt x="14487" y="5013"/>
                  </a:lnTo>
                  <a:close/>
                  <a:moveTo>
                    <a:pt x="2582" y="7469"/>
                  </a:moveTo>
                  <a:cubicBezTo>
                    <a:pt x="3534" y="7469"/>
                    <a:pt x="4286" y="8221"/>
                    <a:pt x="4286" y="9174"/>
                  </a:cubicBezTo>
                  <a:cubicBezTo>
                    <a:pt x="4286" y="10101"/>
                    <a:pt x="3534" y="10878"/>
                    <a:pt x="2582" y="10878"/>
                  </a:cubicBezTo>
                  <a:cubicBezTo>
                    <a:pt x="1655" y="10878"/>
                    <a:pt x="878" y="10101"/>
                    <a:pt x="878" y="9174"/>
                  </a:cubicBezTo>
                  <a:cubicBezTo>
                    <a:pt x="878" y="8221"/>
                    <a:pt x="1655" y="7469"/>
                    <a:pt x="2582" y="7469"/>
                  </a:cubicBezTo>
                  <a:close/>
                  <a:moveTo>
                    <a:pt x="8848" y="22056"/>
                  </a:moveTo>
                  <a:cubicBezTo>
                    <a:pt x="9675" y="22056"/>
                    <a:pt x="10377" y="22758"/>
                    <a:pt x="10377" y="23585"/>
                  </a:cubicBezTo>
                  <a:cubicBezTo>
                    <a:pt x="10377" y="24412"/>
                    <a:pt x="9675" y="25088"/>
                    <a:pt x="8848" y="25088"/>
                  </a:cubicBezTo>
                  <a:cubicBezTo>
                    <a:pt x="8021" y="25088"/>
                    <a:pt x="7344" y="24412"/>
                    <a:pt x="7344" y="23585"/>
                  </a:cubicBezTo>
                  <a:cubicBezTo>
                    <a:pt x="7344" y="22758"/>
                    <a:pt x="8021" y="22056"/>
                    <a:pt x="8848" y="22056"/>
                  </a:cubicBezTo>
                  <a:close/>
                  <a:moveTo>
                    <a:pt x="8998" y="1"/>
                  </a:moveTo>
                  <a:lnTo>
                    <a:pt x="6717" y="5214"/>
                  </a:lnTo>
                  <a:lnTo>
                    <a:pt x="8196" y="5214"/>
                  </a:lnTo>
                  <a:lnTo>
                    <a:pt x="8196" y="17620"/>
                  </a:lnTo>
                  <a:lnTo>
                    <a:pt x="3234" y="15013"/>
                  </a:lnTo>
                  <a:lnTo>
                    <a:pt x="3234" y="11655"/>
                  </a:lnTo>
                  <a:cubicBezTo>
                    <a:pt x="4361" y="11379"/>
                    <a:pt x="5163" y="10377"/>
                    <a:pt x="5163" y="9174"/>
                  </a:cubicBezTo>
                  <a:cubicBezTo>
                    <a:pt x="5163" y="7745"/>
                    <a:pt x="4011" y="6592"/>
                    <a:pt x="2582" y="6592"/>
                  </a:cubicBezTo>
                  <a:cubicBezTo>
                    <a:pt x="1153" y="6592"/>
                    <a:pt x="1" y="7745"/>
                    <a:pt x="1" y="9174"/>
                  </a:cubicBezTo>
                  <a:cubicBezTo>
                    <a:pt x="1" y="10377"/>
                    <a:pt x="828" y="11379"/>
                    <a:pt x="1930" y="11655"/>
                  </a:cubicBezTo>
                  <a:lnTo>
                    <a:pt x="1930" y="15790"/>
                  </a:lnTo>
                  <a:lnTo>
                    <a:pt x="8196" y="19123"/>
                  </a:lnTo>
                  <a:lnTo>
                    <a:pt x="8196" y="20828"/>
                  </a:lnTo>
                  <a:cubicBezTo>
                    <a:pt x="6943" y="21128"/>
                    <a:pt x="6016" y="22256"/>
                    <a:pt x="6016" y="23585"/>
                  </a:cubicBezTo>
                  <a:cubicBezTo>
                    <a:pt x="6016" y="25139"/>
                    <a:pt x="7294" y="26417"/>
                    <a:pt x="8848" y="26417"/>
                  </a:cubicBezTo>
                  <a:cubicBezTo>
                    <a:pt x="10402" y="26417"/>
                    <a:pt x="11680" y="25139"/>
                    <a:pt x="11680" y="23585"/>
                  </a:cubicBezTo>
                  <a:cubicBezTo>
                    <a:pt x="11680" y="22256"/>
                    <a:pt x="10752" y="21128"/>
                    <a:pt x="9524" y="20828"/>
                  </a:cubicBezTo>
                  <a:lnTo>
                    <a:pt x="9524" y="14487"/>
                  </a:lnTo>
                  <a:lnTo>
                    <a:pt x="16116" y="12432"/>
                  </a:lnTo>
                  <a:lnTo>
                    <a:pt x="16116" y="7870"/>
                  </a:lnTo>
                  <a:lnTo>
                    <a:pt x="17344" y="7870"/>
                  </a:lnTo>
                  <a:lnTo>
                    <a:pt x="17344" y="4136"/>
                  </a:lnTo>
                  <a:lnTo>
                    <a:pt x="13610" y="4136"/>
                  </a:lnTo>
                  <a:lnTo>
                    <a:pt x="13610" y="7870"/>
                  </a:lnTo>
                  <a:lnTo>
                    <a:pt x="14813" y="7870"/>
                  </a:lnTo>
                  <a:lnTo>
                    <a:pt x="14813" y="11454"/>
                  </a:lnTo>
                  <a:lnTo>
                    <a:pt x="9524" y="13108"/>
                  </a:lnTo>
                  <a:lnTo>
                    <a:pt x="9524" y="5214"/>
                  </a:lnTo>
                  <a:lnTo>
                    <a:pt x="10953" y="5214"/>
                  </a:lnTo>
                  <a:lnTo>
                    <a:pt x="89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51"/>
            <p:cNvSpPr/>
            <p:nvPr/>
          </p:nvSpPr>
          <p:spPr>
            <a:xfrm>
              <a:off x="3042125" y="2596525"/>
              <a:ext cx="1481225" cy="1723725"/>
            </a:xfrm>
            <a:custGeom>
              <a:avLst/>
              <a:gdLst/>
              <a:ahLst/>
              <a:cxnLst/>
              <a:rect l="l" t="t" r="r" b="b"/>
              <a:pathLst>
                <a:path w="59249" h="68949" extrusionOk="0">
                  <a:moveTo>
                    <a:pt x="33058" y="1304"/>
                  </a:moveTo>
                  <a:cubicBezTo>
                    <a:pt x="46768" y="1304"/>
                    <a:pt x="57921" y="12457"/>
                    <a:pt x="57921" y="26166"/>
                  </a:cubicBezTo>
                  <a:cubicBezTo>
                    <a:pt x="57921" y="30376"/>
                    <a:pt x="56868" y="34512"/>
                    <a:pt x="54838" y="38196"/>
                  </a:cubicBezTo>
                  <a:cubicBezTo>
                    <a:pt x="54713" y="38422"/>
                    <a:pt x="54562" y="38697"/>
                    <a:pt x="54387" y="38948"/>
                  </a:cubicBezTo>
                  <a:cubicBezTo>
                    <a:pt x="54337" y="39048"/>
                    <a:pt x="54262" y="39148"/>
                    <a:pt x="54211" y="39274"/>
                  </a:cubicBezTo>
                  <a:cubicBezTo>
                    <a:pt x="54086" y="39424"/>
                    <a:pt x="53986" y="39600"/>
                    <a:pt x="53860" y="39775"/>
                  </a:cubicBezTo>
                  <a:cubicBezTo>
                    <a:pt x="53685" y="40051"/>
                    <a:pt x="53510" y="40301"/>
                    <a:pt x="53334" y="40552"/>
                  </a:cubicBezTo>
                  <a:lnTo>
                    <a:pt x="53058" y="40928"/>
                  </a:lnTo>
                  <a:cubicBezTo>
                    <a:pt x="53008" y="41003"/>
                    <a:pt x="52958" y="41078"/>
                    <a:pt x="52908" y="41179"/>
                  </a:cubicBezTo>
                  <a:cubicBezTo>
                    <a:pt x="49324" y="46041"/>
                    <a:pt x="43535" y="51905"/>
                    <a:pt x="43485" y="51956"/>
                  </a:cubicBezTo>
                  <a:lnTo>
                    <a:pt x="43284" y="52156"/>
                  </a:lnTo>
                  <a:lnTo>
                    <a:pt x="43284" y="67620"/>
                  </a:lnTo>
                  <a:lnTo>
                    <a:pt x="19524" y="67620"/>
                  </a:lnTo>
                  <a:lnTo>
                    <a:pt x="19524" y="60577"/>
                  </a:lnTo>
                  <a:lnTo>
                    <a:pt x="18722" y="60577"/>
                  </a:lnTo>
                  <a:cubicBezTo>
                    <a:pt x="6667" y="60577"/>
                    <a:pt x="6492" y="53459"/>
                    <a:pt x="6492" y="53159"/>
                  </a:cubicBezTo>
                  <a:lnTo>
                    <a:pt x="6492" y="43309"/>
                  </a:lnTo>
                  <a:lnTo>
                    <a:pt x="1880" y="43309"/>
                  </a:lnTo>
                  <a:lnTo>
                    <a:pt x="1554" y="42908"/>
                  </a:lnTo>
                  <a:lnTo>
                    <a:pt x="7194" y="30276"/>
                  </a:lnTo>
                  <a:lnTo>
                    <a:pt x="7219" y="30201"/>
                  </a:lnTo>
                  <a:cubicBezTo>
                    <a:pt x="7870" y="28121"/>
                    <a:pt x="8071" y="25915"/>
                    <a:pt x="8071" y="25815"/>
                  </a:cubicBezTo>
                  <a:lnTo>
                    <a:pt x="8071" y="25765"/>
                  </a:lnTo>
                  <a:lnTo>
                    <a:pt x="8071" y="25740"/>
                  </a:lnTo>
                  <a:cubicBezTo>
                    <a:pt x="8071" y="25615"/>
                    <a:pt x="7645" y="15239"/>
                    <a:pt x="14437" y="8121"/>
                  </a:cubicBezTo>
                  <a:cubicBezTo>
                    <a:pt x="18748" y="3609"/>
                    <a:pt x="25013" y="1304"/>
                    <a:pt x="33058" y="1304"/>
                  </a:cubicBezTo>
                  <a:close/>
                  <a:moveTo>
                    <a:pt x="33058" y="0"/>
                  </a:moveTo>
                  <a:cubicBezTo>
                    <a:pt x="24637" y="0"/>
                    <a:pt x="18046" y="2431"/>
                    <a:pt x="13484" y="7218"/>
                  </a:cubicBezTo>
                  <a:cubicBezTo>
                    <a:pt x="6467" y="14587"/>
                    <a:pt x="6717" y="24863"/>
                    <a:pt x="6742" y="25740"/>
                  </a:cubicBezTo>
                  <a:cubicBezTo>
                    <a:pt x="6717" y="26041"/>
                    <a:pt x="6542" y="27995"/>
                    <a:pt x="5991" y="29775"/>
                  </a:cubicBezTo>
                  <a:lnTo>
                    <a:pt x="1" y="43083"/>
                  </a:lnTo>
                  <a:lnTo>
                    <a:pt x="1229" y="44612"/>
                  </a:lnTo>
                  <a:lnTo>
                    <a:pt x="5189" y="44612"/>
                  </a:lnTo>
                  <a:lnTo>
                    <a:pt x="5189" y="53159"/>
                  </a:lnTo>
                  <a:cubicBezTo>
                    <a:pt x="5189" y="53259"/>
                    <a:pt x="5189" y="55941"/>
                    <a:pt x="7570" y="58321"/>
                  </a:cubicBezTo>
                  <a:cubicBezTo>
                    <a:pt x="9850" y="60602"/>
                    <a:pt x="13409" y="61805"/>
                    <a:pt x="18196" y="61880"/>
                  </a:cubicBezTo>
                  <a:lnTo>
                    <a:pt x="18196" y="68948"/>
                  </a:lnTo>
                  <a:lnTo>
                    <a:pt x="44612" y="68948"/>
                  </a:lnTo>
                  <a:lnTo>
                    <a:pt x="44612" y="52682"/>
                  </a:lnTo>
                  <a:cubicBezTo>
                    <a:pt x="45640" y="51630"/>
                    <a:pt x="50703" y="46392"/>
                    <a:pt x="53961" y="41955"/>
                  </a:cubicBezTo>
                  <a:cubicBezTo>
                    <a:pt x="54011" y="41880"/>
                    <a:pt x="54061" y="41805"/>
                    <a:pt x="54136" y="41705"/>
                  </a:cubicBezTo>
                  <a:lnTo>
                    <a:pt x="54412" y="41329"/>
                  </a:lnTo>
                  <a:cubicBezTo>
                    <a:pt x="54612" y="41053"/>
                    <a:pt x="54788" y="40778"/>
                    <a:pt x="54963" y="40502"/>
                  </a:cubicBezTo>
                  <a:cubicBezTo>
                    <a:pt x="55089" y="40326"/>
                    <a:pt x="55214" y="40151"/>
                    <a:pt x="55314" y="39950"/>
                  </a:cubicBezTo>
                  <a:cubicBezTo>
                    <a:pt x="55389" y="39850"/>
                    <a:pt x="55465" y="39750"/>
                    <a:pt x="55515" y="39625"/>
                  </a:cubicBezTo>
                  <a:cubicBezTo>
                    <a:pt x="55690" y="39349"/>
                    <a:pt x="55840" y="39073"/>
                    <a:pt x="55991" y="38823"/>
                  </a:cubicBezTo>
                  <a:cubicBezTo>
                    <a:pt x="58121" y="34963"/>
                    <a:pt x="59249" y="30602"/>
                    <a:pt x="59249" y="26166"/>
                  </a:cubicBezTo>
                  <a:cubicBezTo>
                    <a:pt x="59249" y="11730"/>
                    <a:pt x="47495" y="0"/>
                    <a:pt x="330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51"/>
            <p:cNvSpPr/>
            <p:nvPr/>
          </p:nvSpPr>
          <p:spPr>
            <a:xfrm>
              <a:off x="4300275" y="3692400"/>
              <a:ext cx="389125" cy="80850"/>
            </a:xfrm>
            <a:custGeom>
              <a:avLst/>
              <a:gdLst/>
              <a:ahLst/>
              <a:cxnLst/>
              <a:rect l="l" t="t" r="r" b="b"/>
              <a:pathLst>
                <a:path w="15565" h="3234" extrusionOk="0">
                  <a:moveTo>
                    <a:pt x="13961" y="0"/>
                  </a:moveTo>
                  <a:cubicBezTo>
                    <a:pt x="13309" y="0"/>
                    <a:pt x="12758" y="401"/>
                    <a:pt x="12482" y="953"/>
                  </a:cubicBezTo>
                  <a:lnTo>
                    <a:pt x="1" y="953"/>
                  </a:lnTo>
                  <a:lnTo>
                    <a:pt x="1" y="2281"/>
                  </a:lnTo>
                  <a:lnTo>
                    <a:pt x="12482" y="2281"/>
                  </a:lnTo>
                  <a:cubicBezTo>
                    <a:pt x="12758" y="2832"/>
                    <a:pt x="13309" y="3233"/>
                    <a:pt x="13961" y="3233"/>
                  </a:cubicBezTo>
                  <a:cubicBezTo>
                    <a:pt x="14863" y="3233"/>
                    <a:pt x="15565" y="2506"/>
                    <a:pt x="15565" y="1629"/>
                  </a:cubicBezTo>
                  <a:cubicBezTo>
                    <a:pt x="15565" y="727"/>
                    <a:pt x="14863" y="0"/>
                    <a:pt x="13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51"/>
            <p:cNvSpPr/>
            <p:nvPr/>
          </p:nvSpPr>
          <p:spPr>
            <a:xfrm>
              <a:off x="4377975" y="3386000"/>
              <a:ext cx="691750" cy="265700"/>
            </a:xfrm>
            <a:custGeom>
              <a:avLst/>
              <a:gdLst/>
              <a:ahLst/>
              <a:cxnLst/>
              <a:rect l="l" t="t" r="r" b="b"/>
              <a:pathLst>
                <a:path w="27670" h="10628" extrusionOk="0">
                  <a:moveTo>
                    <a:pt x="26066" y="0"/>
                  </a:moveTo>
                  <a:cubicBezTo>
                    <a:pt x="25163" y="0"/>
                    <a:pt x="24437" y="727"/>
                    <a:pt x="24437" y="1604"/>
                  </a:cubicBezTo>
                  <a:cubicBezTo>
                    <a:pt x="24437" y="1830"/>
                    <a:pt x="24487" y="2056"/>
                    <a:pt x="24562" y="2256"/>
                  </a:cubicBezTo>
                  <a:lnTo>
                    <a:pt x="18146" y="9324"/>
                  </a:lnTo>
                  <a:lnTo>
                    <a:pt x="0" y="9324"/>
                  </a:lnTo>
                  <a:lnTo>
                    <a:pt x="0" y="10627"/>
                  </a:lnTo>
                  <a:lnTo>
                    <a:pt x="18747" y="10627"/>
                  </a:lnTo>
                  <a:lnTo>
                    <a:pt x="25539" y="3133"/>
                  </a:lnTo>
                  <a:cubicBezTo>
                    <a:pt x="25715" y="3183"/>
                    <a:pt x="25865" y="3234"/>
                    <a:pt x="26066" y="3234"/>
                  </a:cubicBezTo>
                  <a:cubicBezTo>
                    <a:pt x="26943" y="3234"/>
                    <a:pt x="27670" y="2507"/>
                    <a:pt x="27670" y="1604"/>
                  </a:cubicBezTo>
                  <a:cubicBezTo>
                    <a:pt x="27670" y="727"/>
                    <a:pt x="26943" y="0"/>
                    <a:pt x="26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51"/>
            <p:cNvSpPr/>
            <p:nvPr/>
          </p:nvSpPr>
          <p:spPr>
            <a:xfrm>
              <a:off x="4507050" y="3286375"/>
              <a:ext cx="298275" cy="80850"/>
            </a:xfrm>
            <a:custGeom>
              <a:avLst/>
              <a:gdLst/>
              <a:ahLst/>
              <a:cxnLst/>
              <a:rect l="l" t="t" r="r" b="b"/>
              <a:pathLst>
                <a:path w="11931" h="3234" extrusionOk="0">
                  <a:moveTo>
                    <a:pt x="10326" y="0"/>
                  </a:moveTo>
                  <a:cubicBezTo>
                    <a:pt x="9675" y="0"/>
                    <a:pt x="9098" y="401"/>
                    <a:pt x="8848" y="953"/>
                  </a:cubicBezTo>
                  <a:lnTo>
                    <a:pt x="0" y="953"/>
                  </a:lnTo>
                  <a:lnTo>
                    <a:pt x="0" y="2281"/>
                  </a:lnTo>
                  <a:lnTo>
                    <a:pt x="8848" y="2281"/>
                  </a:lnTo>
                  <a:cubicBezTo>
                    <a:pt x="9098" y="2833"/>
                    <a:pt x="9675" y="3234"/>
                    <a:pt x="10326" y="3234"/>
                  </a:cubicBezTo>
                  <a:cubicBezTo>
                    <a:pt x="11203" y="3234"/>
                    <a:pt x="11930" y="2507"/>
                    <a:pt x="11930" y="1630"/>
                  </a:cubicBezTo>
                  <a:cubicBezTo>
                    <a:pt x="11930" y="727"/>
                    <a:pt x="11203" y="0"/>
                    <a:pt x="103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51"/>
            <p:cNvSpPr/>
            <p:nvPr/>
          </p:nvSpPr>
          <p:spPr>
            <a:xfrm>
              <a:off x="4507050" y="3025725"/>
              <a:ext cx="568950" cy="191125"/>
            </a:xfrm>
            <a:custGeom>
              <a:avLst/>
              <a:gdLst/>
              <a:ahLst/>
              <a:cxnLst/>
              <a:rect l="l" t="t" r="r" b="b"/>
              <a:pathLst>
                <a:path w="22758" h="7645" extrusionOk="0">
                  <a:moveTo>
                    <a:pt x="21153" y="0"/>
                  </a:moveTo>
                  <a:cubicBezTo>
                    <a:pt x="20276" y="0"/>
                    <a:pt x="19549" y="727"/>
                    <a:pt x="19549" y="1604"/>
                  </a:cubicBezTo>
                  <a:cubicBezTo>
                    <a:pt x="19549" y="1755"/>
                    <a:pt x="19574" y="1905"/>
                    <a:pt x="19599" y="2030"/>
                  </a:cubicBezTo>
                  <a:lnTo>
                    <a:pt x="14787" y="6341"/>
                  </a:lnTo>
                  <a:lnTo>
                    <a:pt x="0" y="6341"/>
                  </a:lnTo>
                  <a:lnTo>
                    <a:pt x="0" y="7645"/>
                  </a:lnTo>
                  <a:lnTo>
                    <a:pt x="15289" y="7645"/>
                  </a:lnTo>
                  <a:lnTo>
                    <a:pt x="20452" y="3058"/>
                  </a:lnTo>
                  <a:cubicBezTo>
                    <a:pt x="20652" y="3158"/>
                    <a:pt x="20903" y="3233"/>
                    <a:pt x="21153" y="3233"/>
                  </a:cubicBezTo>
                  <a:cubicBezTo>
                    <a:pt x="22056" y="3233"/>
                    <a:pt x="22757" y="2507"/>
                    <a:pt x="22757" y="1604"/>
                  </a:cubicBezTo>
                  <a:cubicBezTo>
                    <a:pt x="22757" y="727"/>
                    <a:pt x="22056" y="0"/>
                    <a:pt x="21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51"/>
            <p:cNvSpPr/>
            <p:nvPr/>
          </p:nvSpPr>
          <p:spPr>
            <a:xfrm>
              <a:off x="4444400" y="2958675"/>
              <a:ext cx="350275" cy="144775"/>
            </a:xfrm>
            <a:custGeom>
              <a:avLst/>
              <a:gdLst/>
              <a:ahLst/>
              <a:cxnLst/>
              <a:rect l="l" t="t" r="r" b="b"/>
              <a:pathLst>
                <a:path w="14011" h="5791" extrusionOk="0">
                  <a:moveTo>
                    <a:pt x="0" y="1"/>
                  </a:moveTo>
                  <a:lnTo>
                    <a:pt x="0" y="1304"/>
                  </a:lnTo>
                  <a:lnTo>
                    <a:pt x="8922" y="1304"/>
                  </a:lnTo>
                  <a:lnTo>
                    <a:pt x="11003" y="3384"/>
                  </a:lnTo>
                  <a:cubicBezTo>
                    <a:pt x="10852" y="3635"/>
                    <a:pt x="10777" y="3885"/>
                    <a:pt x="10777" y="4186"/>
                  </a:cubicBezTo>
                  <a:cubicBezTo>
                    <a:pt x="10777" y="5063"/>
                    <a:pt x="11504" y="5790"/>
                    <a:pt x="12381" y="5790"/>
                  </a:cubicBezTo>
                  <a:cubicBezTo>
                    <a:pt x="13283" y="5790"/>
                    <a:pt x="14010" y="5063"/>
                    <a:pt x="14010" y="4186"/>
                  </a:cubicBezTo>
                  <a:cubicBezTo>
                    <a:pt x="14010" y="3284"/>
                    <a:pt x="13283" y="2557"/>
                    <a:pt x="12381" y="2557"/>
                  </a:cubicBezTo>
                  <a:cubicBezTo>
                    <a:pt x="12281" y="2557"/>
                    <a:pt x="12181" y="2582"/>
                    <a:pt x="12080" y="2607"/>
                  </a:cubicBezTo>
                  <a:lnTo>
                    <a:pt x="94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51"/>
            <p:cNvSpPr/>
            <p:nvPr/>
          </p:nvSpPr>
          <p:spPr>
            <a:xfrm>
              <a:off x="4334750" y="2573350"/>
              <a:ext cx="944250" cy="258150"/>
            </a:xfrm>
            <a:custGeom>
              <a:avLst/>
              <a:gdLst/>
              <a:ahLst/>
              <a:cxnLst/>
              <a:rect l="l" t="t" r="r" b="b"/>
              <a:pathLst>
                <a:path w="37770" h="10326" extrusionOk="0">
                  <a:moveTo>
                    <a:pt x="36141" y="0"/>
                  </a:moveTo>
                  <a:cubicBezTo>
                    <a:pt x="35263" y="0"/>
                    <a:pt x="34537" y="727"/>
                    <a:pt x="34537" y="1629"/>
                  </a:cubicBezTo>
                  <a:cubicBezTo>
                    <a:pt x="34537" y="1779"/>
                    <a:pt x="34562" y="1930"/>
                    <a:pt x="34612" y="2080"/>
                  </a:cubicBezTo>
                  <a:lnTo>
                    <a:pt x="26517" y="8998"/>
                  </a:lnTo>
                  <a:lnTo>
                    <a:pt x="0" y="8998"/>
                  </a:lnTo>
                  <a:lnTo>
                    <a:pt x="0" y="10326"/>
                  </a:lnTo>
                  <a:lnTo>
                    <a:pt x="27018" y="10326"/>
                  </a:lnTo>
                  <a:lnTo>
                    <a:pt x="35489" y="3083"/>
                  </a:lnTo>
                  <a:cubicBezTo>
                    <a:pt x="35690" y="3183"/>
                    <a:pt x="35915" y="3233"/>
                    <a:pt x="36141" y="3233"/>
                  </a:cubicBezTo>
                  <a:cubicBezTo>
                    <a:pt x="37043" y="3233"/>
                    <a:pt x="37770" y="2506"/>
                    <a:pt x="37770" y="1629"/>
                  </a:cubicBezTo>
                  <a:cubicBezTo>
                    <a:pt x="37770" y="727"/>
                    <a:pt x="37043" y="0"/>
                    <a:pt x="36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51"/>
            <p:cNvSpPr/>
            <p:nvPr/>
          </p:nvSpPr>
          <p:spPr>
            <a:xfrm>
              <a:off x="4074725" y="2606550"/>
              <a:ext cx="672950" cy="80850"/>
            </a:xfrm>
            <a:custGeom>
              <a:avLst/>
              <a:gdLst/>
              <a:ahLst/>
              <a:cxnLst/>
              <a:rect l="l" t="t" r="r" b="b"/>
              <a:pathLst>
                <a:path w="26918" h="3234" extrusionOk="0">
                  <a:moveTo>
                    <a:pt x="25313" y="0"/>
                  </a:moveTo>
                  <a:cubicBezTo>
                    <a:pt x="24662" y="0"/>
                    <a:pt x="24085" y="401"/>
                    <a:pt x="23835" y="953"/>
                  </a:cubicBezTo>
                  <a:lnTo>
                    <a:pt x="0" y="953"/>
                  </a:lnTo>
                  <a:lnTo>
                    <a:pt x="0" y="2281"/>
                  </a:lnTo>
                  <a:lnTo>
                    <a:pt x="23835" y="2281"/>
                  </a:lnTo>
                  <a:cubicBezTo>
                    <a:pt x="24085" y="2832"/>
                    <a:pt x="24662" y="3233"/>
                    <a:pt x="25313" y="3233"/>
                  </a:cubicBezTo>
                  <a:cubicBezTo>
                    <a:pt x="26191" y="3233"/>
                    <a:pt x="26917" y="2507"/>
                    <a:pt x="26917" y="1604"/>
                  </a:cubicBezTo>
                  <a:cubicBezTo>
                    <a:pt x="26917" y="727"/>
                    <a:pt x="26191" y="0"/>
                    <a:pt x="25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51"/>
            <p:cNvSpPr/>
            <p:nvPr/>
          </p:nvSpPr>
          <p:spPr>
            <a:xfrm>
              <a:off x="2938750" y="2495025"/>
              <a:ext cx="588375" cy="212425"/>
            </a:xfrm>
            <a:custGeom>
              <a:avLst/>
              <a:gdLst/>
              <a:ahLst/>
              <a:cxnLst/>
              <a:rect l="l" t="t" r="r" b="b"/>
              <a:pathLst>
                <a:path w="23535" h="8497" extrusionOk="0">
                  <a:moveTo>
                    <a:pt x="1604" y="0"/>
                  </a:moveTo>
                  <a:cubicBezTo>
                    <a:pt x="702" y="0"/>
                    <a:pt x="0" y="727"/>
                    <a:pt x="0" y="1604"/>
                  </a:cubicBezTo>
                  <a:cubicBezTo>
                    <a:pt x="0" y="2506"/>
                    <a:pt x="702" y="3208"/>
                    <a:pt x="1604" y="3208"/>
                  </a:cubicBezTo>
                  <a:cubicBezTo>
                    <a:pt x="1805" y="3208"/>
                    <a:pt x="1980" y="3183"/>
                    <a:pt x="2156" y="3108"/>
                  </a:cubicBezTo>
                  <a:lnTo>
                    <a:pt x="8121" y="8496"/>
                  </a:lnTo>
                  <a:lnTo>
                    <a:pt x="23534" y="8496"/>
                  </a:lnTo>
                  <a:lnTo>
                    <a:pt x="23534" y="7168"/>
                  </a:lnTo>
                  <a:lnTo>
                    <a:pt x="8622" y="7168"/>
                  </a:lnTo>
                  <a:lnTo>
                    <a:pt x="3108" y="2206"/>
                  </a:lnTo>
                  <a:cubicBezTo>
                    <a:pt x="3158" y="2030"/>
                    <a:pt x="3208" y="1830"/>
                    <a:pt x="3208" y="1604"/>
                  </a:cubicBezTo>
                  <a:cubicBezTo>
                    <a:pt x="3208" y="727"/>
                    <a:pt x="2481" y="0"/>
                    <a:pt x="16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51"/>
            <p:cNvSpPr/>
            <p:nvPr/>
          </p:nvSpPr>
          <p:spPr>
            <a:xfrm>
              <a:off x="2602275" y="2743775"/>
              <a:ext cx="684250" cy="203650"/>
            </a:xfrm>
            <a:custGeom>
              <a:avLst/>
              <a:gdLst/>
              <a:ahLst/>
              <a:cxnLst/>
              <a:rect l="l" t="t" r="r" b="b"/>
              <a:pathLst>
                <a:path w="27370" h="8146" extrusionOk="0">
                  <a:moveTo>
                    <a:pt x="1630" y="0"/>
                  </a:moveTo>
                  <a:cubicBezTo>
                    <a:pt x="727" y="0"/>
                    <a:pt x="0" y="727"/>
                    <a:pt x="0" y="1629"/>
                  </a:cubicBezTo>
                  <a:cubicBezTo>
                    <a:pt x="0" y="2506"/>
                    <a:pt x="727" y="3233"/>
                    <a:pt x="1630" y="3233"/>
                  </a:cubicBezTo>
                  <a:cubicBezTo>
                    <a:pt x="1830" y="3233"/>
                    <a:pt x="2031" y="3183"/>
                    <a:pt x="2206" y="3108"/>
                  </a:cubicBezTo>
                  <a:lnTo>
                    <a:pt x="8271" y="8146"/>
                  </a:lnTo>
                  <a:lnTo>
                    <a:pt x="27369" y="8146"/>
                  </a:lnTo>
                  <a:lnTo>
                    <a:pt x="27369" y="6842"/>
                  </a:lnTo>
                  <a:lnTo>
                    <a:pt x="8747" y="6842"/>
                  </a:lnTo>
                  <a:lnTo>
                    <a:pt x="3133" y="2156"/>
                  </a:lnTo>
                  <a:cubicBezTo>
                    <a:pt x="3183" y="1980"/>
                    <a:pt x="3234" y="1805"/>
                    <a:pt x="3234" y="1629"/>
                  </a:cubicBezTo>
                  <a:cubicBezTo>
                    <a:pt x="3234" y="727"/>
                    <a:pt x="2507" y="0"/>
                    <a:pt x="1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51"/>
            <p:cNvSpPr/>
            <p:nvPr/>
          </p:nvSpPr>
          <p:spPr>
            <a:xfrm>
              <a:off x="2332850" y="3000025"/>
              <a:ext cx="942375" cy="201150"/>
            </a:xfrm>
            <a:custGeom>
              <a:avLst/>
              <a:gdLst/>
              <a:ahLst/>
              <a:cxnLst/>
              <a:rect l="l" t="t" r="r" b="b"/>
              <a:pathLst>
                <a:path w="37695" h="8046" extrusionOk="0">
                  <a:moveTo>
                    <a:pt x="9700" y="1"/>
                  </a:moveTo>
                  <a:lnTo>
                    <a:pt x="2231" y="4938"/>
                  </a:lnTo>
                  <a:cubicBezTo>
                    <a:pt x="2031" y="4863"/>
                    <a:pt x="1830" y="4813"/>
                    <a:pt x="1604" y="4813"/>
                  </a:cubicBezTo>
                  <a:cubicBezTo>
                    <a:pt x="727" y="4813"/>
                    <a:pt x="0" y="5540"/>
                    <a:pt x="0" y="6442"/>
                  </a:cubicBezTo>
                  <a:cubicBezTo>
                    <a:pt x="0" y="7319"/>
                    <a:pt x="727" y="8046"/>
                    <a:pt x="1604" y="8046"/>
                  </a:cubicBezTo>
                  <a:cubicBezTo>
                    <a:pt x="2507" y="8046"/>
                    <a:pt x="3209" y="7319"/>
                    <a:pt x="3209" y="6442"/>
                  </a:cubicBezTo>
                  <a:cubicBezTo>
                    <a:pt x="3209" y="6266"/>
                    <a:pt x="3183" y="6091"/>
                    <a:pt x="3133" y="5941"/>
                  </a:cubicBezTo>
                  <a:lnTo>
                    <a:pt x="10101" y="1329"/>
                  </a:lnTo>
                  <a:lnTo>
                    <a:pt x="37695" y="1329"/>
                  </a:lnTo>
                  <a:lnTo>
                    <a:pt x="376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51"/>
            <p:cNvSpPr/>
            <p:nvPr/>
          </p:nvSpPr>
          <p:spPr>
            <a:xfrm>
              <a:off x="2970700" y="2806425"/>
              <a:ext cx="374075" cy="80225"/>
            </a:xfrm>
            <a:custGeom>
              <a:avLst/>
              <a:gdLst/>
              <a:ahLst/>
              <a:cxnLst/>
              <a:rect l="l" t="t" r="r" b="b"/>
              <a:pathLst>
                <a:path w="14963" h="3209" extrusionOk="0">
                  <a:moveTo>
                    <a:pt x="1604" y="0"/>
                  </a:moveTo>
                  <a:cubicBezTo>
                    <a:pt x="727" y="0"/>
                    <a:pt x="0" y="702"/>
                    <a:pt x="0" y="1604"/>
                  </a:cubicBezTo>
                  <a:cubicBezTo>
                    <a:pt x="0" y="2482"/>
                    <a:pt x="727" y="3208"/>
                    <a:pt x="1604" y="3208"/>
                  </a:cubicBezTo>
                  <a:cubicBezTo>
                    <a:pt x="2281" y="3208"/>
                    <a:pt x="2832" y="2832"/>
                    <a:pt x="3083" y="2256"/>
                  </a:cubicBezTo>
                  <a:lnTo>
                    <a:pt x="14963" y="2256"/>
                  </a:lnTo>
                  <a:lnTo>
                    <a:pt x="14963" y="953"/>
                  </a:lnTo>
                  <a:lnTo>
                    <a:pt x="3083" y="953"/>
                  </a:lnTo>
                  <a:cubicBezTo>
                    <a:pt x="2832" y="376"/>
                    <a:pt x="2281" y="0"/>
                    <a:pt x="16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51"/>
            <p:cNvSpPr/>
            <p:nvPr/>
          </p:nvSpPr>
          <p:spPr>
            <a:xfrm>
              <a:off x="2800275" y="3093400"/>
              <a:ext cx="445500" cy="80850"/>
            </a:xfrm>
            <a:custGeom>
              <a:avLst/>
              <a:gdLst/>
              <a:ahLst/>
              <a:cxnLst/>
              <a:rect l="l" t="t" r="r" b="b"/>
              <a:pathLst>
                <a:path w="17820" h="3234" extrusionOk="0">
                  <a:moveTo>
                    <a:pt x="1604" y="0"/>
                  </a:moveTo>
                  <a:cubicBezTo>
                    <a:pt x="727" y="0"/>
                    <a:pt x="0" y="727"/>
                    <a:pt x="0" y="1629"/>
                  </a:cubicBezTo>
                  <a:cubicBezTo>
                    <a:pt x="0" y="2506"/>
                    <a:pt x="727" y="3233"/>
                    <a:pt x="1604" y="3233"/>
                  </a:cubicBezTo>
                  <a:cubicBezTo>
                    <a:pt x="2256" y="3233"/>
                    <a:pt x="2832" y="2832"/>
                    <a:pt x="3083" y="2281"/>
                  </a:cubicBezTo>
                  <a:lnTo>
                    <a:pt x="17820" y="2281"/>
                  </a:lnTo>
                  <a:lnTo>
                    <a:pt x="17820" y="953"/>
                  </a:lnTo>
                  <a:lnTo>
                    <a:pt x="3083" y="953"/>
                  </a:lnTo>
                  <a:cubicBezTo>
                    <a:pt x="2832" y="401"/>
                    <a:pt x="2256" y="0"/>
                    <a:pt x="16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51"/>
            <p:cNvSpPr/>
            <p:nvPr/>
          </p:nvSpPr>
          <p:spPr>
            <a:xfrm>
              <a:off x="1726325" y="2700525"/>
              <a:ext cx="588375" cy="297650"/>
            </a:xfrm>
            <a:custGeom>
              <a:avLst/>
              <a:gdLst/>
              <a:ahLst/>
              <a:cxnLst/>
              <a:rect l="l" t="t" r="r" b="b"/>
              <a:pathLst>
                <a:path w="23535" h="11906" extrusionOk="0">
                  <a:moveTo>
                    <a:pt x="19274" y="953"/>
                  </a:moveTo>
                  <a:cubicBezTo>
                    <a:pt x="21104" y="953"/>
                    <a:pt x="22582" y="2432"/>
                    <a:pt x="22582" y="4261"/>
                  </a:cubicBezTo>
                  <a:lnTo>
                    <a:pt x="22582" y="7645"/>
                  </a:lnTo>
                  <a:cubicBezTo>
                    <a:pt x="22582" y="9475"/>
                    <a:pt x="21104" y="10978"/>
                    <a:pt x="19274" y="10978"/>
                  </a:cubicBezTo>
                  <a:lnTo>
                    <a:pt x="4286" y="10978"/>
                  </a:lnTo>
                  <a:cubicBezTo>
                    <a:pt x="2457" y="10978"/>
                    <a:pt x="953" y="9475"/>
                    <a:pt x="953" y="7645"/>
                  </a:cubicBezTo>
                  <a:lnTo>
                    <a:pt x="953" y="4261"/>
                  </a:lnTo>
                  <a:cubicBezTo>
                    <a:pt x="953" y="2432"/>
                    <a:pt x="2457" y="953"/>
                    <a:pt x="4286" y="953"/>
                  </a:cubicBezTo>
                  <a:close/>
                  <a:moveTo>
                    <a:pt x="4286" y="1"/>
                  </a:moveTo>
                  <a:cubicBezTo>
                    <a:pt x="1931" y="1"/>
                    <a:pt x="1" y="1906"/>
                    <a:pt x="1" y="4261"/>
                  </a:cubicBezTo>
                  <a:lnTo>
                    <a:pt x="1" y="7645"/>
                  </a:lnTo>
                  <a:cubicBezTo>
                    <a:pt x="1" y="10001"/>
                    <a:pt x="1931" y="11906"/>
                    <a:pt x="4286" y="11906"/>
                  </a:cubicBezTo>
                  <a:lnTo>
                    <a:pt x="19274" y="11906"/>
                  </a:lnTo>
                  <a:cubicBezTo>
                    <a:pt x="21630" y="11906"/>
                    <a:pt x="23535" y="10001"/>
                    <a:pt x="23535" y="7645"/>
                  </a:cubicBezTo>
                  <a:lnTo>
                    <a:pt x="23535" y="4261"/>
                  </a:lnTo>
                  <a:cubicBezTo>
                    <a:pt x="23535" y="1906"/>
                    <a:pt x="21630" y="1"/>
                    <a:pt x="19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51"/>
            <p:cNvSpPr/>
            <p:nvPr/>
          </p:nvSpPr>
          <p:spPr>
            <a:xfrm>
              <a:off x="1660550" y="2776975"/>
              <a:ext cx="85850" cy="145375"/>
            </a:xfrm>
            <a:custGeom>
              <a:avLst/>
              <a:gdLst/>
              <a:ahLst/>
              <a:cxnLst/>
              <a:rect l="l" t="t" r="r" b="b"/>
              <a:pathLst>
                <a:path w="3434" h="5815" extrusionOk="0">
                  <a:moveTo>
                    <a:pt x="2481" y="953"/>
                  </a:moveTo>
                  <a:lnTo>
                    <a:pt x="2481" y="4863"/>
                  </a:lnTo>
                  <a:lnTo>
                    <a:pt x="952" y="4863"/>
                  </a:lnTo>
                  <a:lnTo>
                    <a:pt x="952" y="953"/>
                  </a:lnTo>
                  <a:close/>
                  <a:moveTo>
                    <a:pt x="0" y="0"/>
                  </a:moveTo>
                  <a:lnTo>
                    <a:pt x="0" y="5815"/>
                  </a:lnTo>
                  <a:lnTo>
                    <a:pt x="3434" y="5815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51"/>
            <p:cNvSpPr/>
            <p:nvPr/>
          </p:nvSpPr>
          <p:spPr>
            <a:xfrm>
              <a:off x="2292125" y="2776975"/>
              <a:ext cx="85850" cy="145375"/>
            </a:xfrm>
            <a:custGeom>
              <a:avLst/>
              <a:gdLst/>
              <a:ahLst/>
              <a:cxnLst/>
              <a:rect l="l" t="t" r="r" b="b"/>
              <a:pathLst>
                <a:path w="3434" h="5815" extrusionOk="0">
                  <a:moveTo>
                    <a:pt x="2482" y="953"/>
                  </a:moveTo>
                  <a:lnTo>
                    <a:pt x="2482" y="4863"/>
                  </a:lnTo>
                  <a:lnTo>
                    <a:pt x="953" y="4863"/>
                  </a:lnTo>
                  <a:lnTo>
                    <a:pt x="953" y="953"/>
                  </a:lnTo>
                  <a:close/>
                  <a:moveTo>
                    <a:pt x="0" y="0"/>
                  </a:moveTo>
                  <a:lnTo>
                    <a:pt x="0" y="5815"/>
                  </a:lnTo>
                  <a:lnTo>
                    <a:pt x="3434" y="5815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51"/>
            <p:cNvSpPr/>
            <p:nvPr/>
          </p:nvSpPr>
          <p:spPr>
            <a:xfrm>
              <a:off x="1792125" y="2765075"/>
              <a:ext cx="100275" cy="169200"/>
            </a:xfrm>
            <a:custGeom>
              <a:avLst/>
              <a:gdLst/>
              <a:ahLst/>
              <a:cxnLst/>
              <a:rect l="l" t="t" r="r" b="b"/>
              <a:pathLst>
                <a:path w="4011" h="6768" extrusionOk="0">
                  <a:moveTo>
                    <a:pt x="3058" y="953"/>
                  </a:moveTo>
                  <a:lnTo>
                    <a:pt x="3058" y="5815"/>
                  </a:lnTo>
                  <a:lnTo>
                    <a:pt x="953" y="5815"/>
                  </a:lnTo>
                  <a:lnTo>
                    <a:pt x="953" y="953"/>
                  </a:lnTo>
                  <a:close/>
                  <a:moveTo>
                    <a:pt x="0" y="0"/>
                  </a:moveTo>
                  <a:lnTo>
                    <a:pt x="0" y="6767"/>
                  </a:lnTo>
                  <a:lnTo>
                    <a:pt x="4010" y="6767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51"/>
            <p:cNvSpPr/>
            <p:nvPr/>
          </p:nvSpPr>
          <p:spPr>
            <a:xfrm>
              <a:off x="1911175" y="2765075"/>
              <a:ext cx="100275" cy="169200"/>
            </a:xfrm>
            <a:custGeom>
              <a:avLst/>
              <a:gdLst/>
              <a:ahLst/>
              <a:cxnLst/>
              <a:rect l="l" t="t" r="r" b="b"/>
              <a:pathLst>
                <a:path w="4011" h="6768" extrusionOk="0">
                  <a:moveTo>
                    <a:pt x="3058" y="953"/>
                  </a:moveTo>
                  <a:lnTo>
                    <a:pt x="3058" y="5815"/>
                  </a:lnTo>
                  <a:lnTo>
                    <a:pt x="953" y="5815"/>
                  </a:lnTo>
                  <a:lnTo>
                    <a:pt x="953" y="953"/>
                  </a:lnTo>
                  <a:close/>
                  <a:moveTo>
                    <a:pt x="0" y="0"/>
                  </a:moveTo>
                  <a:lnTo>
                    <a:pt x="0" y="6767"/>
                  </a:lnTo>
                  <a:lnTo>
                    <a:pt x="4010" y="6767"/>
                  </a:lnTo>
                  <a:lnTo>
                    <a:pt x="40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51"/>
            <p:cNvSpPr/>
            <p:nvPr/>
          </p:nvSpPr>
          <p:spPr>
            <a:xfrm>
              <a:off x="1938200" y="2416075"/>
              <a:ext cx="170850" cy="252700"/>
            </a:xfrm>
            <a:custGeom>
              <a:avLst/>
              <a:gdLst/>
              <a:ahLst/>
              <a:cxnLst/>
              <a:rect l="l" t="t" r="r" b="b"/>
              <a:pathLst>
                <a:path w="6834" h="10108" extrusionOk="0">
                  <a:moveTo>
                    <a:pt x="3255" y="1830"/>
                  </a:moveTo>
                  <a:lnTo>
                    <a:pt x="3255" y="1830"/>
                  </a:lnTo>
                  <a:cubicBezTo>
                    <a:pt x="3205" y="2607"/>
                    <a:pt x="3130" y="3359"/>
                    <a:pt x="3080" y="4111"/>
                  </a:cubicBezTo>
                  <a:cubicBezTo>
                    <a:pt x="3055" y="4311"/>
                    <a:pt x="3255" y="4487"/>
                    <a:pt x="3431" y="4487"/>
                  </a:cubicBezTo>
                  <a:cubicBezTo>
                    <a:pt x="4157" y="4461"/>
                    <a:pt x="4884" y="4436"/>
                    <a:pt x="5611" y="4411"/>
                  </a:cubicBezTo>
                  <a:lnTo>
                    <a:pt x="5611" y="4411"/>
                  </a:lnTo>
                  <a:cubicBezTo>
                    <a:pt x="4734" y="5589"/>
                    <a:pt x="3857" y="6792"/>
                    <a:pt x="2979" y="7970"/>
                  </a:cubicBezTo>
                  <a:lnTo>
                    <a:pt x="3681" y="5414"/>
                  </a:lnTo>
                  <a:cubicBezTo>
                    <a:pt x="3753" y="5222"/>
                    <a:pt x="3595" y="4961"/>
                    <a:pt x="3362" y="4961"/>
                  </a:cubicBezTo>
                  <a:cubicBezTo>
                    <a:pt x="3352" y="4961"/>
                    <a:pt x="3341" y="4962"/>
                    <a:pt x="3330" y="4963"/>
                  </a:cubicBezTo>
                  <a:cubicBezTo>
                    <a:pt x="2603" y="5038"/>
                    <a:pt x="1877" y="5138"/>
                    <a:pt x="1150" y="5238"/>
                  </a:cubicBezTo>
                  <a:cubicBezTo>
                    <a:pt x="1852" y="4111"/>
                    <a:pt x="2553" y="2983"/>
                    <a:pt x="3255" y="1830"/>
                  </a:cubicBezTo>
                  <a:close/>
                  <a:moveTo>
                    <a:pt x="3781" y="0"/>
                  </a:moveTo>
                  <a:cubicBezTo>
                    <a:pt x="3656" y="0"/>
                    <a:pt x="3531" y="50"/>
                    <a:pt x="3431" y="176"/>
                  </a:cubicBezTo>
                  <a:cubicBezTo>
                    <a:pt x="2328" y="1955"/>
                    <a:pt x="1225" y="3735"/>
                    <a:pt x="122" y="5514"/>
                  </a:cubicBezTo>
                  <a:cubicBezTo>
                    <a:pt x="1" y="5708"/>
                    <a:pt x="138" y="6067"/>
                    <a:pt x="420" y="6067"/>
                  </a:cubicBezTo>
                  <a:cubicBezTo>
                    <a:pt x="429" y="6067"/>
                    <a:pt x="438" y="6066"/>
                    <a:pt x="448" y="6065"/>
                  </a:cubicBezTo>
                  <a:cubicBezTo>
                    <a:pt x="1250" y="5940"/>
                    <a:pt x="2027" y="5865"/>
                    <a:pt x="2829" y="5765"/>
                  </a:cubicBezTo>
                  <a:lnTo>
                    <a:pt x="2829" y="5765"/>
                  </a:lnTo>
                  <a:cubicBezTo>
                    <a:pt x="2478" y="7068"/>
                    <a:pt x="2127" y="8371"/>
                    <a:pt x="1751" y="9675"/>
                  </a:cubicBezTo>
                  <a:cubicBezTo>
                    <a:pt x="1687" y="9948"/>
                    <a:pt x="1881" y="10108"/>
                    <a:pt x="2094" y="10108"/>
                  </a:cubicBezTo>
                  <a:cubicBezTo>
                    <a:pt x="2213" y="10108"/>
                    <a:pt x="2338" y="10058"/>
                    <a:pt x="2428" y="9950"/>
                  </a:cubicBezTo>
                  <a:cubicBezTo>
                    <a:pt x="3832" y="8020"/>
                    <a:pt x="5260" y="6116"/>
                    <a:pt x="6689" y="4211"/>
                  </a:cubicBezTo>
                  <a:cubicBezTo>
                    <a:pt x="6834" y="3993"/>
                    <a:pt x="6628" y="3658"/>
                    <a:pt x="6388" y="3658"/>
                  </a:cubicBezTo>
                  <a:cubicBezTo>
                    <a:pt x="6380" y="3658"/>
                    <a:pt x="6371" y="3659"/>
                    <a:pt x="6363" y="3659"/>
                  </a:cubicBezTo>
                  <a:cubicBezTo>
                    <a:pt x="5862" y="3659"/>
                    <a:pt x="5385" y="3684"/>
                    <a:pt x="4909" y="3710"/>
                  </a:cubicBezTo>
                  <a:cubicBezTo>
                    <a:pt x="4558" y="3710"/>
                    <a:pt x="4233" y="3735"/>
                    <a:pt x="3907" y="3735"/>
                  </a:cubicBezTo>
                  <a:lnTo>
                    <a:pt x="3832" y="3735"/>
                  </a:lnTo>
                  <a:cubicBezTo>
                    <a:pt x="3932" y="2632"/>
                    <a:pt x="4032" y="1529"/>
                    <a:pt x="4107" y="426"/>
                  </a:cubicBezTo>
                  <a:cubicBezTo>
                    <a:pt x="4132" y="376"/>
                    <a:pt x="4132" y="301"/>
                    <a:pt x="4107" y="251"/>
                  </a:cubicBezTo>
                  <a:cubicBezTo>
                    <a:pt x="4082" y="101"/>
                    <a:pt x="3957" y="25"/>
                    <a:pt x="3832" y="25"/>
                  </a:cubicBezTo>
                  <a:cubicBezTo>
                    <a:pt x="3806" y="25"/>
                    <a:pt x="3806" y="25"/>
                    <a:pt x="3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51"/>
            <p:cNvSpPr/>
            <p:nvPr/>
          </p:nvSpPr>
          <p:spPr>
            <a:xfrm>
              <a:off x="3544000" y="1854025"/>
              <a:ext cx="188625" cy="188000"/>
            </a:xfrm>
            <a:custGeom>
              <a:avLst/>
              <a:gdLst/>
              <a:ahLst/>
              <a:cxnLst/>
              <a:rect l="l" t="t" r="r" b="b"/>
              <a:pathLst>
                <a:path w="7545" h="7520" extrusionOk="0">
                  <a:moveTo>
                    <a:pt x="3785" y="1204"/>
                  </a:moveTo>
                  <a:cubicBezTo>
                    <a:pt x="5189" y="1204"/>
                    <a:pt x="6342" y="2357"/>
                    <a:pt x="6342" y="3760"/>
                  </a:cubicBezTo>
                  <a:cubicBezTo>
                    <a:pt x="6342" y="5164"/>
                    <a:pt x="5189" y="6317"/>
                    <a:pt x="3785" y="6317"/>
                  </a:cubicBezTo>
                  <a:cubicBezTo>
                    <a:pt x="2357" y="6317"/>
                    <a:pt x="1229" y="5164"/>
                    <a:pt x="1229" y="3760"/>
                  </a:cubicBezTo>
                  <a:cubicBezTo>
                    <a:pt x="1229" y="2357"/>
                    <a:pt x="2357" y="1204"/>
                    <a:pt x="3785" y="1204"/>
                  </a:cubicBezTo>
                  <a:close/>
                  <a:moveTo>
                    <a:pt x="3785" y="1"/>
                  </a:moveTo>
                  <a:cubicBezTo>
                    <a:pt x="1705" y="1"/>
                    <a:pt x="1" y="1680"/>
                    <a:pt x="1" y="3760"/>
                  </a:cubicBezTo>
                  <a:cubicBezTo>
                    <a:pt x="1" y="5841"/>
                    <a:pt x="1705" y="7520"/>
                    <a:pt x="3785" y="7520"/>
                  </a:cubicBezTo>
                  <a:cubicBezTo>
                    <a:pt x="5840" y="7520"/>
                    <a:pt x="7545" y="5841"/>
                    <a:pt x="7545" y="3760"/>
                  </a:cubicBezTo>
                  <a:cubicBezTo>
                    <a:pt x="7545" y="1680"/>
                    <a:pt x="5840" y="1"/>
                    <a:pt x="37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51"/>
            <p:cNvSpPr/>
            <p:nvPr/>
          </p:nvSpPr>
          <p:spPr>
            <a:xfrm>
              <a:off x="3413050" y="1723075"/>
              <a:ext cx="450525" cy="449900"/>
            </a:xfrm>
            <a:custGeom>
              <a:avLst/>
              <a:gdLst/>
              <a:ahLst/>
              <a:cxnLst/>
              <a:rect l="l" t="t" r="r" b="b"/>
              <a:pathLst>
                <a:path w="18021" h="17996" extrusionOk="0">
                  <a:moveTo>
                    <a:pt x="9750" y="1204"/>
                  </a:moveTo>
                  <a:lnTo>
                    <a:pt x="9750" y="2582"/>
                  </a:lnTo>
                  <a:lnTo>
                    <a:pt x="10251" y="2683"/>
                  </a:lnTo>
                  <a:cubicBezTo>
                    <a:pt x="11104" y="2858"/>
                    <a:pt x="11906" y="3184"/>
                    <a:pt x="12607" y="3660"/>
                  </a:cubicBezTo>
                  <a:lnTo>
                    <a:pt x="13033" y="3936"/>
                  </a:lnTo>
                  <a:lnTo>
                    <a:pt x="13986" y="2958"/>
                  </a:lnTo>
                  <a:lnTo>
                    <a:pt x="15038" y="4011"/>
                  </a:lnTo>
                  <a:lnTo>
                    <a:pt x="14086" y="4988"/>
                  </a:lnTo>
                  <a:lnTo>
                    <a:pt x="14362" y="5414"/>
                  </a:lnTo>
                  <a:cubicBezTo>
                    <a:pt x="14838" y="6116"/>
                    <a:pt x="15164" y="6918"/>
                    <a:pt x="15339" y="7770"/>
                  </a:cubicBezTo>
                  <a:lnTo>
                    <a:pt x="15439" y="8246"/>
                  </a:lnTo>
                  <a:lnTo>
                    <a:pt x="16793" y="8246"/>
                  </a:lnTo>
                  <a:lnTo>
                    <a:pt x="16793" y="9750"/>
                  </a:lnTo>
                  <a:lnTo>
                    <a:pt x="15439" y="9750"/>
                  </a:lnTo>
                  <a:lnTo>
                    <a:pt x="15339" y="10226"/>
                  </a:lnTo>
                  <a:cubicBezTo>
                    <a:pt x="15164" y="11104"/>
                    <a:pt x="14838" y="11881"/>
                    <a:pt x="14362" y="12607"/>
                  </a:cubicBezTo>
                  <a:lnTo>
                    <a:pt x="14086" y="13008"/>
                  </a:lnTo>
                  <a:lnTo>
                    <a:pt x="15038" y="13986"/>
                  </a:lnTo>
                  <a:lnTo>
                    <a:pt x="13986" y="15038"/>
                  </a:lnTo>
                  <a:lnTo>
                    <a:pt x="13033" y="14061"/>
                  </a:lnTo>
                  <a:lnTo>
                    <a:pt x="12607" y="14362"/>
                  </a:lnTo>
                  <a:cubicBezTo>
                    <a:pt x="11906" y="14838"/>
                    <a:pt x="11104" y="15164"/>
                    <a:pt x="10251" y="15339"/>
                  </a:cubicBezTo>
                  <a:lnTo>
                    <a:pt x="9750" y="15414"/>
                  </a:lnTo>
                  <a:lnTo>
                    <a:pt x="9750" y="16793"/>
                  </a:lnTo>
                  <a:lnTo>
                    <a:pt x="8271" y="16793"/>
                  </a:lnTo>
                  <a:lnTo>
                    <a:pt x="8271" y="15414"/>
                  </a:lnTo>
                  <a:lnTo>
                    <a:pt x="7770" y="15339"/>
                  </a:lnTo>
                  <a:cubicBezTo>
                    <a:pt x="6918" y="15164"/>
                    <a:pt x="6116" y="14838"/>
                    <a:pt x="5414" y="14337"/>
                  </a:cubicBezTo>
                  <a:lnTo>
                    <a:pt x="4988" y="14061"/>
                  </a:lnTo>
                  <a:lnTo>
                    <a:pt x="4036" y="15038"/>
                  </a:lnTo>
                  <a:lnTo>
                    <a:pt x="2983" y="13986"/>
                  </a:lnTo>
                  <a:lnTo>
                    <a:pt x="3936" y="13008"/>
                  </a:lnTo>
                  <a:lnTo>
                    <a:pt x="3660" y="12607"/>
                  </a:lnTo>
                  <a:cubicBezTo>
                    <a:pt x="3184" y="11881"/>
                    <a:pt x="2858" y="11104"/>
                    <a:pt x="2682" y="10226"/>
                  </a:cubicBezTo>
                  <a:lnTo>
                    <a:pt x="2582" y="9750"/>
                  </a:lnTo>
                  <a:lnTo>
                    <a:pt x="1229" y="9750"/>
                  </a:lnTo>
                  <a:lnTo>
                    <a:pt x="1229" y="8246"/>
                  </a:lnTo>
                  <a:lnTo>
                    <a:pt x="2582" y="8246"/>
                  </a:lnTo>
                  <a:lnTo>
                    <a:pt x="2682" y="7770"/>
                  </a:lnTo>
                  <a:cubicBezTo>
                    <a:pt x="2858" y="6918"/>
                    <a:pt x="3184" y="6116"/>
                    <a:pt x="3660" y="5414"/>
                  </a:cubicBezTo>
                  <a:lnTo>
                    <a:pt x="3936" y="4988"/>
                  </a:lnTo>
                  <a:lnTo>
                    <a:pt x="2983" y="4011"/>
                  </a:lnTo>
                  <a:lnTo>
                    <a:pt x="4036" y="2958"/>
                  </a:lnTo>
                  <a:lnTo>
                    <a:pt x="4988" y="3936"/>
                  </a:lnTo>
                  <a:lnTo>
                    <a:pt x="5414" y="3660"/>
                  </a:lnTo>
                  <a:cubicBezTo>
                    <a:pt x="6116" y="3184"/>
                    <a:pt x="6918" y="2858"/>
                    <a:pt x="7770" y="2683"/>
                  </a:cubicBezTo>
                  <a:lnTo>
                    <a:pt x="8271" y="2582"/>
                  </a:lnTo>
                  <a:lnTo>
                    <a:pt x="8271" y="1204"/>
                  </a:lnTo>
                  <a:close/>
                  <a:moveTo>
                    <a:pt x="7068" y="1"/>
                  </a:moveTo>
                  <a:lnTo>
                    <a:pt x="7068" y="1605"/>
                  </a:lnTo>
                  <a:cubicBezTo>
                    <a:pt x="6392" y="1780"/>
                    <a:pt x="5765" y="2031"/>
                    <a:pt x="5164" y="2382"/>
                  </a:cubicBezTo>
                  <a:lnTo>
                    <a:pt x="4036" y="1254"/>
                  </a:lnTo>
                  <a:lnTo>
                    <a:pt x="1254" y="4011"/>
                  </a:lnTo>
                  <a:lnTo>
                    <a:pt x="2407" y="5164"/>
                  </a:lnTo>
                  <a:cubicBezTo>
                    <a:pt x="2056" y="5740"/>
                    <a:pt x="1780" y="6392"/>
                    <a:pt x="1605" y="7043"/>
                  </a:cubicBezTo>
                  <a:lnTo>
                    <a:pt x="1" y="7043"/>
                  </a:lnTo>
                  <a:lnTo>
                    <a:pt x="1" y="10953"/>
                  </a:lnTo>
                  <a:lnTo>
                    <a:pt x="1605" y="10953"/>
                  </a:lnTo>
                  <a:cubicBezTo>
                    <a:pt x="1780" y="11630"/>
                    <a:pt x="2056" y="12257"/>
                    <a:pt x="2407" y="12858"/>
                  </a:cubicBezTo>
                  <a:lnTo>
                    <a:pt x="1254" y="13986"/>
                  </a:lnTo>
                  <a:lnTo>
                    <a:pt x="4036" y="16743"/>
                  </a:lnTo>
                  <a:lnTo>
                    <a:pt x="5164" y="15615"/>
                  </a:lnTo>
                  <a:cubicBezTo>
                    <a:pt x="5740" y="15966"/>
                    <a:pt x="6392" y="16216"/>
                    <a:pt x="7068" y="16392"/>
                  </a:cubicBezTo>
                  <a:lnTo>
                    <a:pt x="7068" y="17996"/>
                  </a:lnTo>
                  <a:lnTo>
                    <a:pt x="10953" y="17996"/>
                  </a:lnTo>
                  <a:lnTo>
                    <a:pt x="10953" y="16392"/>
                  </a:lnTo>
                  <a:cubicBezTo>
                    <a:pt x="11630" y="16216"/>
                    <a:pt x="12281" y="15966"/>
                    <a:pt x="12858" y="15615"/>
                  </a:cubicBezTo>
                  <a:lnTo>
                    <a:pt x="13986" y="16743"/>
                  </a:lnTo>
                  <a:lnTo>
                    <a:pt x="16768" y="13986"/>
                  </a:lnTo>
                  <a:lnTo>
                    <a:pt x="15615" y="12858"/>
                  </a:lnTo>
                  <a:cubicBezTo>
                    <a:pt x="15966" y="12257"/>
                    <a:pt x="16241" y="11630"/>
                    <a:pt x="16417" y="10953"/>
                  </a:cubicBezTo>
                  <a:lnTo>
                    <a:pt x="18021" y="10953"/>
                  </a:lnTo>
                  <a:lnTo>
                    <a:pt x="18021" y="7043"/>
                  </a:lnTo>
                  <a:lnTo>
                    <a:pt x="16417" y="7043"/>
                  </a:lnTo>
                  <a:cubicBezTo>
                    <a:pt x="16241" y="6392"/>
                    <a:pt x="15966" y="5740"/>
                    <a:pt x="15615" y="5164"/>
                  </a:cubicBezTo>
                  <a:lnTo>
                    <a:pt x="16768" y="4011"/>
                  </a:lnTo>
                  <a:lnTo>
                    <a:pt x="13986" y="1254"/>
                  </a:lnTo>
                  <a:lnTo>
                    <a:pt x="12858" y="2382"/>
                  </a:lnTo>
                  <a:cubicBezTo>
                    <a:pt x="12281" y="2031"/>
                    <a:pt x="11630" y="1780"/>
                    <a:pt x="10953" y="1605"/>
                  </a:cubicBezTo>
                  <a:lnTo>
                    <a:pt x="109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51"/>
            <p:cNvSpPr/>
            <p:nvPr/>
          </p:nvSpPr>
          <p:spPr>
            <a:xfrm>
              <a:off x="3928725" y="2144775"/>
              <a:ext cx="154775" cy="154775"/>
            </a:xfrm>
            <a:custGeom>
              <a:avLst/>
              <a:gdLst/>
              <a:ahLst/>
              <a:cxnLst/>
              <a:rect l="l" t="t" r="r" b="b"/>
              <a:pathLst>
                <a:path w="6191" h="6191" extrusionOk="0">
                  <a:moveTo>
                    <a:pt x="3083" y="1203"/>
                  </a:moveTo>
                  <a:cubicBezTo>
                    <a:pt x="4136" y="1203"/>
                    <a:pt x="4988" y="2055"/>
                    <a:pt x="4988" y="3083"/>
                  </a:cubicBezTo>
                  <a:cubicBezTo>
                    <a:pt x="4988" y="4135"/>
                    <a:pt x="4136" y="4988"/>
                    <a:pt x="3083" y="4988"/>
                  </a:cubicBezTo>
                  <a:cubicBezTo>
                    <a:pt x="2056" y="4988"/>
                    <a:pt x="1203" y="4135"/>
                    <a:pt x="1203" y="3083"/>
                  </a:cubicBezTo>
                  <a:cubicBezTo>
                    <a:pt x="1203" y="2055"/>
                    <a:pt x="2056" y="1203"/>
                    <a:pt x="3083" y="1203"/>
                  </a:cubicBezTo>
                  <a:close/>
                  <a:moveTo>
                    <a:pt x="3083" y="0"/>
                  </a:moveTo>
                  <a:cubicBezTo>
                    <a:pt x="1379" y="0"/>
                    <a:pt x="0" y="1379"/>
                    <a:pt x="0" y="3083"/>
                  </a:cubicBezTo>
                  <a:cubicBezTo>
                    <a:pt x="0" y="4787"/>
                    <a:pt x="1379" y="6191"/>
                    <a:pt x="3083" y="6191"/>
                  </a:cubicBezTo>
                  <a:cubicBezTo>
                    <a:pt x="4787" y="6191"/>
                    <a:pt x="6191" y="4787"/>
                    <a:pt x="6191" y="3083"/>
                  </a:cubicBezTo>
                  <a:cubicBezTo>
                    <a:pt x="6191" y="1379"/>
                    <a:pt x="4787" y="0"/>
                    <a:pt x="30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51"/>
            <p:cNvSpPr/>
            <p:nvPr/>
          </p:nvSpPr>
          <p:spPr>
            <a:xfrm>
              <a:off x="3825350" y="2041375"/>
              <a:ext cx="360925" cy="360925"/>
            </a:xfrm>
            <a:custGeom>
              <a:avLst/>
              <a:gdLst/>
              <a:ahLst/>
              <a:cxnLst/>
              <a:rect l="l" t="t" r="r" b="b"/>
              <a:pathLst>
                <a:path w="14437" h="14437" extrusionOk="0">
                  <a:moveTo>
                    <a:pt x="7694" y="1229"/>
                  </a:moveTo>
                  <a:lnTo>
                    <a:pt x="7694" y="2281"/>
                  </a:lnTo>
                  <a:lnTo>
                    <a:pt x="8171" y="2382"/>
                  </a:lnTo>
                  <a:cubicBezTo>
                    <a:pt x="8822" y="2507"/>
                    <a:pt x="9449" y="2758"/>
                    <a:pt x="10000" y="3134"/>
                  </a:cubicBezTo>
                  <a:lnTo>
                    <a:pt x="10401" y="3409"/>
                  </a:lnTo>
                  <a:lnTo>
                    <a:pt x="11153" y="2657"/>
                  </a:lnTo>
                  <a:lnTo>
                    <a:pt x="11805" y="3309"/>
                  </a:lnTo>
                  <a:lnTo>
                    <a:pt x="11053" y="4061"/>
                  </a:lnTo>
                  <a:lnTo>
                    <a:pt x="11328" y="4462"/>
                  </a:lnTo>
                  <a:cubicBezTo>
                    <a:pt x="11704" y="5013"/>
                    <a:pt x="11955" y="5615"/>
                    <a:pt x="12080" y="6291"/>
                  </a:cubicBezTo>
                  <a:lnTo>
                    <a:pt x="12181" y="6768"/>
                  </a:lnTo>
                  <a:lnTo>
                    <a:pt x="13233" y="6768"/>
                  </a:lnTo>
                  <a:lnTo>
                    <a:pt x="13233" y="7695"/>
                  </a:lnTo>
                  <a:lnTo>
                    <a:pt x="12181" y="7695"/>
                  </a:lnTo>
                  <a:lnTo>
                    <a:pt x="12080" y="8171"/>
                  </a:lnTo>
                  <a:cubicBezTo>
                    <a:pt x="11955" y="8823"/>
                    <a:pt x="11704" y="9449"/>
                    <a:pt x="11328" y="10001"/>
                  </a:cubicBezTo>
                  <a:lnTo>
                    <a:pt x="11053" y="10402"/>
                  </a:lnTo>
                  <a:lnTo>
                    <a:pt x="11805" y="11154"/>
                  </a:lnTo>
                  <a:lnTo>
                    <a:pt x="11153" y="11805"/>
                  </a:lnTo>
                  <a:lnTo>
                    <a:pt x="10401" y="11053"/>
                  </a:lnTo>
                  <a:lnTo>
                    <a:pt x="10000" y="11329"/>
                  </a:lnTo>
                  <a:cubicBezTo>
                    <a:pt x="9449" y="11705"/>
                    <a:pt x="8822" y="11956"/>
                    <a:pt x="8171" y="12081"/>
                  </a:cubicBezTo>
                  <a:lnTo>
                    <a:pt x="7694" y="12181"/>
                  </a:lnTo>
                  <a:lnTo>
                    <a:pt x="7694" y="13234"/>
                  </a:lnTo>
                  <a:lnTo>
                    <a:pt x="6767" y="13234"/>
                  </a:lnTo>
                  <a:lnTo>
                    <a:pt x="6767" y="12181"/>
                  </a:lnTo>
                  <a:lnTo>
                    <a:pt x="6291" y="12081"/>
                  </a:lnTo>
                  <a:cubicBezTo>
                    <a:pt x="5614" y="11956"/>
                    <a:pt x="5013" y="11705"/>
                    <a:pt x="4461" y="11329"/>
                  </a:cubicBezTo>
                  <a:lnTo>
                    <a:pt x="4060" y="11053"/>
                  </a:lnTo>
                  <a:lnTo>
                    <a:pt x="3308" y="11805"/>
                  </a:lnTo>
                  <a:lnTo>
                    <a:pt x="2657" y="11154"/>
                  </a:lnTo>
                  <a:lnTo>
                    <a:pt x="3409" y="10402"/>
                  </a:lnTo>
                  <a:lnTo>
                    <a:pt x="3133" y="10001"/>
                  </a:lnTo>
                  <a:cubicBezTo>
                    <a:pt x="2757" y="9449"/>
                    <a:pt x="2506" y="8823"/>
                    <a:pt x="2381" y="8171"/>
                  </a:cubicBezTo>
                  <a:lnTo>
                    <a:pt x="2281" y="7695"/>
                  </a:lnTo>
                  <a:lnTo>
                    <a:pt x="1228" y="7695"/>
                  </a:lnTo>
                  <a:lnTo>
                    <a:pt x="1228" y="6768"/>
                  </a:lnTo>
                  <a:lnTo>
                    <a:pt x="2281" y="6768"/>
                  </a:lnTo>
                  <a:lnTo>
                    <a:pt x="2381" y="6291"/>
                  </a:lnTo>
                  <a:cubicBezTo>
                    <a:pt x="2506" y="5615"/>
                    <a:pt x="2757" y="5013"/>
                    <a:pt x="3133" y="4462"/>
                  </a:cubicBezTo>
                  <a:lnTo>
                    <a:pt x="3409" y="4061"/>
                  </a:lnTo>
                  <a:lnTo>
                    <a:pt x="2657" y="3309"/>
                  </a:lnTo>
                  <a:lnTo>
                    <a:pt x="3308" y="2657"/>
                  </a:lnTo>
                  <a:lnTo>
                    <a:pt x="4060" y="3409"/>
                  </a:lnTo>
                  <a:lnTo>
                    <a:pt x="4461" y="3134"/>
                  </a:lnTo>
                  <a:cubicBezTo>
                    <a:pt x="5013" y="2758"/>
                    <a:pt x="5614" y="2507"/>
                    <a:pt x="6291" y="2382"/>
                  </a:cubicBezTo>
                  <a:lnTo>
                    <a:pt x="6767" y="2281"/>
                  </a:lnTo>
                  <a:lnTo>
                    <a:pt x="6767" y="1229"/>
                  </a:lnTo>
                  <a:close/>
                  <a:moveTo>
                    <a:pt x="5564" y="1"/>
                  </a:moveTo>
                  <a:lnTo>
                    <a:pt x="5564" y="1304"/>
                  </a:lnTo>
                  <a:cubicBezTo>
                    <a:pt x="5088" y="1429"/>
                    <a:pt x="4637" y="1630"/>
                    <a:pt x="4211" y="1855"/>
                  </a:cubicBezTo>
                  <a:lnTo>
                    <a:pt x="3308" y="953"/>
                  </a:lnTo>
                  <a:lnTo>
                    <a:pt x="952" y="3309"/>
                  </a:lnTo>
                  <a:lnTo>
                    <a:pt x="1855" y="4211"/>
                  </a:lnTo>
                  <a:cubicBezTo>
                    <a:pt x="1629" y="4637"/>
                    <a:pt x="1429" y="5088"/>
                    <a:pt x="1303" y="5565"/>
                  </a:cubicBezTo>
                  <a:lnTo>
                    <a:pt x="0" y="5565"/>
                  </a:lnTo>
                  <a:lnTo>
                    <a:pt x="0" y="8898"/>
                  </a:lnTo>
                  <a:lnTo>
                    <a:pt x="1303" y="8898"/>
                  </a:lnTo>
                  <a:cubicBezTo>
                    <a:pt x="1429" y="9374"/>
                    <a:pt x="1629" y="9825"/>
                    <a:pt x="1855" y="10251"/>
                  </a:cubicBezTo>
                  <a:lnTo>
                    <a:pt x="952" y="11154"/>
                  </a:lnTo>
                  <a:lnTo>
                    <a:pt x="3308" y="13510"/>
                  </a:lnTo>
                  <a:lnTo>
                    <a:pt x="4211" y="12607"/>
                  </a:lnTo>
                  <a:cubicBezTo>
                    <a:pt x="4637" y="12833"/>
                    <a:pt x="5088" y="13033"/>
                    <a:pt x="5564" y="13159"/>
                  </a:cubicBezTo>
                  <a:lnTo>
                    <a:pt x="5564" y="14437"/>
                  </a:lnTo>
                  <a:lnTo>
                    <a:pt x="8897" y="14437"/>
                  </a:lnTo>
                  <a:lnTo>
                    <a:pt x="8897" y="13159"/>
                  </a:lnTo>
                  <a:cubicBezTo>
                    <a:pt x="9374" y="13033"/>
                    <a:pt x="9825" y="12833"/>
                    <a:pt x="10251" y="12607"/>
                  </a:cubicBezTo>
                  <a:lnTo>
                    <a:pt x="11153" y="13510"/>
                  </a:lnTo>
                  <a:lnTo>
                    <a:pt x="13509" y="11154"/>
                  </a:lnTo>
                  <a:lnTo>
                    <a:pt x="12607" y="10251"/>
                  </a:lnTo>
                  <a:cubicBezTo>
                    <a:pt x="12832" y="9825"/>
                    <a:pt x="13033" y="9374"/>
                    <a:pt x="13158" y="8898"/>
                  </a:cubicBezTo>
                  <a:lnTo>
                    <a:pt x="14436" y="8898"/>
                  </a:lnTo>
                  <a:lnTo>
                    <a:pt x="14436" y="5565"/>
                  </a:lnTo>
                  <a:lnTo>
                    <a:pt x="13158" y="5565"/>
                  </a:lnTo>
                  <a:cubicBezTo>
                    <a:pt x="13033" y="5088"/>
                    <a:pt x="12832" y="4637"/>
                    <a:pt x="12607" y="4211"/>
                  </a:cubicBezTo>
                  <a:lnTo>
                    <a:pt x="13509" y="3309"/>
                  </a:lnTo>
                  <a:lnTo>
                    <a:pt x="11153" y="953"/>
                  </a:lnTo>
                  <a:lnTo>
                    <a:pt x="10251" y="1855"/>
                  </a:lnTo>
                  <a:cubicBezTo>
                    <a:pt x="9825" y="1630"/>
                    <a:pt x="9374" y="1429"/>
                    <a:pt x="8897" y="1304"/>
                  </a:cubicBezTo>
                  <a:lnTo>
                    <a:pt x="88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51"/>
            <p:cNvSpPr/>
            <p:nvPr/>
          </p:nvSpPr>
          <p:spPr>
            <a:xfrm>
              <a:off x="5597900" y="2623475"/>
              <a:ext cx="127850" cy="127200"/>
            </a:xfrm>
            <a:custGeom>
              <a:avLst/>
              <a:gdLst/>
              <a:ahLst/>
              <a:cxnLst/>
              <a:rect l="l" t="t" r="r" b="b"/>
              <a:pathLst>
                <a:path w="5114" h="5088" extrusionOk="0">
                  <a:moveTo>
                    <a:pt x="2557" y="902"/>
                  </a:moveTo>
                  <a:cubicBezTo>
                    <a:pt x="3459" y="902"/>
                    <a:pt x="4211" y="1629"/>
                    <a:pt x="4211" y="2556"/>
                  </a:cubicBezTo>
                  <a:cubicBezTo>
                    <a:pt x="4211" y="3459"/>
                    <a:pt x="3459" y="4186"/>
                    <a:pt x="2557" y="4186"/>
                  </a:cubicBezTo>
                  <a:cubicBezTo>
                    <a:pt x="1630" y="4186"/>
                    <a:pt x="903" y="3459"/>
                    <a:pt x="903" y="2556"/>
                  </a:cubicBezTo>
                  <a:cubicBezTo>
                    <a:pt x="903" y="1629"/>
                    <a:pt x="1630" y="902"/>
                    <a:pt x="2557" y="902"/>
                  </a:cubicBezTo>
                  <a:close/>
                  <a:moveTo>
                    <a:pt x="2557" y="0"/>
                  </a:moveTo>
                  <a:cubicBezTo>
                    <a:pt x="1154" y="0"/>
                    <a:pt x="1" y="1128"/>
                    <a:pt x="1" y="2556"/>
                  </a:cubicBezTo>
                  <a:cubicBezTo>
                    <a:pt x="1" y="3960"/>
                    <a:pt x="1154" y="5088"/>
                    <a:pt x="2557" y="5088"/>
                  </a:cubicBezTo>
                  <a:cubicBezTo>
                    <a:pt x="3961" y="5088"/>
                    <a:pt x="5113" y="3960"/>
                    <a:pt x="5113" y="2556"/>
                  </a:cubicBezTo>
                  <a:cubicBezTo>
                    <a:pt x="5113" y="1128"/>
                    <a:pt x="3961" y="0"/>
                    <a:pt x="25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51"/>
            <p:cNvSpPr/>
            <p:nvPr/>
          </p:nvSpPr>
          <p:spPr>
            <a:xfrm>
              <a:off x="5403050" y="2435500"/>
              <a:ext cx="517575" cy="503150"/>
            </a:xfrm>
            <a:custGeom>
              <a:avLst/>
              <a:gdLst/>
              <a:ahLst/>
              <a:cxnLst/>
              <a:rect l="l" t="t" r="r" b="b"/>
              <a:pathLst>
                <a:path w="20703" h="20126" extrusionOk="0">
                  <a:moveTo>
                    <a:pt x="17319" y="1354"/>
                  </a:moveTo>
                  <a:cubicBezTo>
                    <a:pt x="17895" y="1354"/>
                    <a:pt x="18346" y="1504"/>
                    <a:pt x="18622" y="1780"/>
                  </a:cubicBezTo>
                  <a:cubicBezTo>
                    <a:pt x="19299" y="2456"/>
                    <a:pt x="19173" y="4010"/>
                    <a:pt x="18296" y="5990"/>
                  </a:cubicBezTo>
                  <a:cubicBezTo>
                    <a:pt x="17319" y="8196"/>
                    <a:pt x="15514" y="10677"/>
                    <a:pt x="13233" y="12958"/>
                  </a:cubicBezTo>
                  <a:cubicBezTo>
                    <a:pt x="9750" y="16441"/>
                    <a:pt x="5790" y="18772"/>
                    <a:pt x="3384" y="18772"/>
                  </a:cubicBezTo>
                  <a:cubicBezTo>
                    <a:pt x="2807" y="18772"/>
                    <a:pt x="2356" y="18622"/>
                    <a:pt x="2080" y="18346"/>
                  </a:cubicBezTo>
                  <a:cubicBezTo>
                    <a:pt x="1404" y="17669"/>
                    <a:pt x="1529" y="16116"/>
                    <a:pt x="2381" y="14136"/>
                  </a:cubicBezTo>
                  <a:cubicBezTo>
                    <a:pt x="3384" y="11930"/>
                    <a:pt x="5163" y="9449"/>
                    <a:pt x="7444" y="7168"/>
                  </a:cubicBezTo>
                  <a:cubicBezTo>
                    <a:pt x="10928" y="3684"/>
                    <a:pt x="14887" y="1354"/>
                    <a:pt x="17319" y="1354"/>
                  </a:cubicBezTo>
                  <a:close/>
                  <a:moveTo>
                    <a:pt x="17319" y="0"/>
                  </a:moveTo>
                  <a:cubicBezTo>
                    <a:pt x="14512" y="0"/>
                    <a:pt x="10276" y="2431"/>
                    <a:pt x="6491" y="6216"/>
                  </a:cubicBezTo>
                  <a:cubicBezTo>
                    <a:pt x="4110" y="8622"/>
                    <a:pt x="2206" y="11228"/>
                    <a:pt x="1153" y="13584"/>
                  </a:cubicBezTo>
                  <a:cubicBezTo>
                    <a:pt x="0" y="16166"/>
                    <a:pt x="0" y="18196"/>
                    <a:pt x="1103" y="19299"/>
                  </a:cubicBezTo>
                  <a:cubicBezTo>
                    <a:pt x="1654" y="19850"/>
                    <a:pt x="2431" y="20126"/>
                    <a:pt x="3384" y="20126"/>
                  </a:cubicBezTo>
                  <a:cubicBezTo>
                    <a:pt x="6166" y="20126"/>
                    <a:pt x="10426" y="17695"/>
                    <a:pt x="14186" y="13910"/>
                  </a:cubicBezTo>
                  <a:cubicBezTo>
                    <a:pt x="16592" y="11529"/>
                    <a:pt x="18496" y="8898"/>
                    <a:pt x="19549" y="6542"/>
                  </a:cubicBezTo>
                  <a:cubicBezTo>
                    <a:pt x="20677" y="3960"/>
                    <a:pt x="20702" y="1930"/>
                    <a:pt x="19574" y="827"/>
                  </a:cubicBezTo>
                  <a:cubicBezTo>
                    <a:pt x="19023" y="276"/>
                    <a:pt x="18271" y="0"/>
                    <a:pt x="173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51"/>
            <p:cNvSpPr/>
            <p:nvPr/>
          </p:nvSpPr>
          <p:spPr>
            <a:xfrm>
              <a:off x="5403050" y="2435500"/>
              <a:ext cx="517575" cy="503150"/>
            </a:xfrm>
            <a:custGeom>
              <a:avLst/>
              <a:gdLst/>
              <a:ahLst/>
              <a:cxnLst/>
              <a:rect l="l" t="t" r="r" b="b"/>
              <a:pathLst>
                <a:path w="20703" h="20126" extrusionOk="0">
                  <a:moveTo>
                    <a:pt x="3384" y="1354"/>
                  </a:moveTo>
                  <a:cubicBezTo>
                    <a:pt x="5790" y="1354"/>
                    <a:pt x="9750" y="3684"/>
                    <a:pt x="13233" y="7168"/>
                  </a:cubicBezTo>
                  <a:cubicBezTo>
                    <a:pt x="15514" y="9449"/>
                    <a:pt x="17319" y="11930"/>
                    <a:pt x="18296" y="14136"/>
                  </a:cubicBezTo>
                  <a:cubicBezTo>
                    <a:pt x="19173" y="16116"/>
                    <a:pt x="19299" y="17669"/>
                    <a:pt x="18622" y="18346"/>
                  </a:cubicBezTo>
                  <a:cubicBezTo>
                    <a:pt x="18346" y="18622"/>
                    <a:pt x="17895" y="18772"/>
                    <a:pt x="17319" y="18772"/>
                  </a:cubicBezTo>
                  <a:cubicBezTo>
                    <a:pt x="14887" y="18772"/>
                    <a:pt x="10928" y="16441"/>
                    <a:pt x="7444" y="12958"/>
                  </a:cubicBezTo>
                  <a:cubicBezTo>
                    <a:pt x="5163" y="10677"/>
                    <a:pt x="3384" y="8196"/>
                    <a:pt x="2381" y="5990"/>
                  </a:cubicBezTo>
                  <a:cubicBezTo>
                    <a:pt x="1529" y="4010"/>
                    <a:pt x="1404" y="2456"/>
                    <a:pt x="2080" y="1780"/>
                  </a:cubicBezTo>
                  <a:cubicBezTo>
                    <a:pt x="2356" y="1504"/>
                    <a:pt x="2807" y="1354"/>
                    <a:pt x="3384" y="1354"/>
                  </a:cubicBezTo>
                  <a:close/>
                  <a:moveTo>
                    <a:pt x="3384" y="0"/>
                  </a:moveTo>
                  <a:cubicBezTo>
                    <a:pt x="2431" y="0"/>
                    <a:pt x="1654" y="276"/>
                    <a:pt x="1103" y="827"/>
                  </a:cubicBezTo>
                  <a:cubicBezTo>
                    <a:pt x="0" y="1930"/>
                    <a:pt x="0" y="3960"/>
                    <a:pt x="1153" y="6542"/>
                  </a:cubicBezTo>
                  <a:cubicBezTo>
                    <a:pt x="2206" y="8898"/>
                    <a:pt x="4110" y="11529"/>
                    <a:pt x="6491" y="13910"/>
                  </a:cubicBezTo>
                  <a:cubicBezTo>
                    <a:pt x="10276" y="17695"/>
                    <a:pt x="14512" y="20126"/>
                    <a:pt x="17319" y="20126"/>
                  </a:cubicBezTo>
                  <a:cubicBezTo>
                    <a:pt x="18271" y="20126"/>
                    <a:pt x="19023" y="19850"/>
                    <a:pt x="19574" y="19299"/>
                  </a:cubicBezTo>
                  <a:cubicBezTo>
                    <a:pt x="20702" y="18196"/>
                    <a:pt x="20677" y="16166"/>
                    <a:pt x="19549" y="13584"/>
                  </a:cubicBezTo>
                  <a:cubicBezTo>
                    <a:pt x="18496" y="11228"/>
                    <a:pt x="16592" y="8622"/>
                    <a:pt x="14186" y="6216"/>
                  </a:cubicBezTo>
                  <a:cubicBezTo>
                    <a:pt x="10426" y="2431"/>
                    <a:pt x="6166" y="0"/>
                    <a:pt x="33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51"/>
            <p:cNvSpPr/>
            <p:nvPr/>
          </p:nvSpPr>
          <p:spPr>
            <a:xfrm>
              <a:off x="4304675" y="1266325"/>
              <a:ext cx="404150" cy="502525"/>
            </a:xfrm>
            <a:custGeom>
              <a:avLst/>
              <a:gdLst/>
              <a:ahLst/>
              <a:cxnLst/>
              <a:rect l="l" t="t" r="r" b="b"/>
              <a:pathLst>
                <a:path w="16166" h="20101" extrusionOk="0">
                  <a:moveTo>
                    <a:pt x="12832" y="1404"/>
                  </a:moveTo>
                  <a:cubicBezTo>
                    <a:pt x="13885" y="1404"/>
                    <a:pt x="14737" y="2281"/>
                    <a:pt x="14737" y="3333"/>
                  </a:cubicBezTo>
                  <a:cubicBezTo>
                    <a:pt x="14737" y="4386"/>
                    <a:pt x="13885" y="5238"/>
                    <a:pt x="12832" y="5238"/>
                  </a:cubicBezTo>
                  <a:cubicBezTo>
                    <a:pt x="11780" y="5238"/>
                    <a:pt x="10902" y="4386"/>
                    <a:pt x="10902" y="3333"/>
                  </a:cubicBezTo>
                  <a:cubicBezTo>
                    <a:pt x="10902" y="2281"/>
                    <a:pt x="11780" y="1404"/>
                    <a:pt x="12832" y="1404"/>
                  </a:cubicBezTo>
                  <a:close/>
                  <a:moveTo>
                    <a:pt x="3333" y="8246"/>
                  </a:moveTo>
                  <a:cubicBezTo>
                    <a:pt x="3960" y="8246"/>
                    <a:pt x="4511" y="8546"/>
                    <a:pt x="4887" y="9048"/>
                  </a:cubicBezTo>
                  <a:cubicBezTo>
                    <a:pt x="4937" y="9098"/>
                    <a:pt x="4963" y="9173"/>
                    <a:pt x="5013" y="9248"/>
                  </a:cubicBezTo>
                  <a:cubicBezTo>
                    <a:pt x="5038" y="9273"/>
                    <a:pt x="5038" y="9323"/>
                    <a:pt x="5063" y="9348"/>
                  </a:cubicBezTo>
                  <a:cubicBezTo>
                    <a:pt x="5088" y="9399"/>
                    <a:pt x="5113" y="9449"/>
                    <a:pt x="5138" y="9499"/>
                  </a:cubicBezTo>
                  <a:cubicBezTo>
                    <a:pt x="5163" y="9574"/>
                    <a:pt x="5163" y="9624"/>
                    <a:pt x="5188" y="9724"/>
                  </a:cubicBezTo>
                  <a:cubicBezTo>
                    <a:pt x="5213" y="9749"/>
                    <a:pt x="5213" y="9800"/>
                    <a:pt x="5213" y="9825"/>
                  </a:cubicBezTo>
                  <a:cubicBezTo>
                    <a:pt x="5238" y="9950"/>
                    <a:pt x="5263" y="10050"/>
                    <a:pt x="5263" y="10150"/>
                  </a:cubicBezTo>
                  <a:cubicBezTo>
                    <a:pt x="5263" y="10276"/>
                    <a:pt x="5238" y="10376"/>
                    <a:pt x="5213" y="10501"/>
                  </a:cubicBezTo>
                  <a:cubicBezTo>
                    <a:pt x="5213" y="10551"/>
                    <a:pt x="5213" y="10577"/>
                    <a:pt x="5188" y="10627"/>
                  </a:cubicBezTo>
                  <a:cubicBezTo>
                    <a:pt x="5188" y="10702"/>
                    <a:pt x="5163" y="10752"/>
                    <a:pt x="5138" y="10827"/>
                  </a:cubicBezTo>
                  <a:cubicBezTo>
                    <a:pt x="5113" y="10877"/>
                    <a:pt x="5088" y="10927"/>
                    <a:pt x="5088" y="10952"/>
                  </a:cubicBezTo>
                  <a:cubicBezTo>
                    <a:pt x="5063" y="11028"/>
                    <a:pt x="5013" y="11078"/>
                    <a:pt x="4988" y="11128"/>
                  </a:cubicBezTo>
                  <a:lnTo>
                    <a:pt x="4963" y="11178"/>
                  </a:lnTo>
                  <a:cubicBezTo>
                    <a:pt x="4937" y="11203"/>
                    <a:pt x="4937" y="11228"/>
                    <a:pt x="4912" y="11253"/>
                  </a:cubicBezTo>
                  <a:cubicBezTo>
                    <a:pt x="4562" y="11780"/>
                    <a:pt x="3960" y="12080"/>
                    <a:pt x="3333" y="12080"/>
                  </a:cubicBezTo>
                  <a:cubicBezTo>
                    <a:pt x="2281" y="12080"/>
                    <a:pt x="1429" y="11228"/>
                    <a:pt x="1429" y="10150"/>
                  </a:cubicBezTo>
                  <a:cubicBezTo>
                    <a:pt x="1429" y="9098"/>
                    <a:pt x="2281" y="8246"/>
                    <a:pt x="3333" y="8246"/>
                  </a:cubicBezTo>
                  <a:close/>
                  <a:moveTo>
                    <a:pt x="12832" y="14862"/>
                  </a:moveTo>
                  <a:cubicBezTo>
                    <a:pt x="13885" y="14862"/>
                    <a:pt x="14737" y="15714"/>
                    <a:pt x="14737" y="16767"/>
                  </a:cubicBezTo>
                  <a:cubicBezTo>
                    <a:pt x="14737" y="17820"/>
                    <a:pt x="13885" y="18697"/>
                    <a:pt x="12832" y="18697"/>
                  </a:cubicBezTo>
                  <a:cubicBezTo>
                    <a:pt x="11780" y="18697"/>
                    <a:pt x="10902" y="17820"/>
                    <a:pt x="10902" y="16767"/>
                  </a:cubicBezTo>
                  <a:cubicBezTo>
                    <a:pt x="10902" y="15714"/>
                    <a:pt x="11780" y="14862"/>
                    <a:pt x="12832" y="14862"/>
                  </a:cubicBezTo>
                  <a:close/>
                  <a:moveTo>
                    <a:pt x="12832" y="0"/>
                  </a:moveTo>
                  <a:cubicBezTo>
                    <a:pt x="11003" y="0"/>
                    <a:pt x="9499" y="1504"/>
                    <a:pt x="9499" y="3333"/>
                  </a:cubicBezTo>
                  <a:cubicBezTo>
                    <a:pt x="9499" y="3785"/>
                    <a:pt x="9599" y="4236"/>
                    <a:pt x="9775" y="4662"/>
                  </a:cubicBezTo>
                  <a:lnTo>
                    <a:pt x="5564" y="7694"/>
                  </a:lnTo>
                  <a:cubicBezTo>
                    <a:pt x="4963" y="7143"/>
                    <a:pt x="4161" y="6842"/>
                    <a:pt x="3333" y="6842"/>
                  </a:cubicBezTo>
                  <a:cubicBezTo>
                    <a:pt x="1504" y="6842"/>
                    <a:pt x="0" y="8321"/>
                    <a:pt x="0" y="10150"/>
                  </a:cubicBezTo>
                  <a:cubicBezTo>
                    <a:pt x="0" y="12005"/>
                    <a:pt x="1504" y="13484"/>
                    <a:pt x="3333" y="13484"/>
                  </a:cubicBezTo>
                  <a:cubicBezTo>
                    <a:pt x="4186" y="13484"/>
                    <a:pt x="4988" y="13183"/>
                    <a:pt x="5614" y="12607"/>
                  </a:cubicBezTo>
                  <a:lnTo>
                    <a:pt x="9750" y="15489"/>
                  </a:lnTo>
                  <a:cubicBezTo>
                    <a:pt x="9574" y="15890"/>
                    <a:pt x="9499" y="16316"/>
                    <a:pt x="9499" y="16767"/>
                  </a:cubicBezTo>
                  <a:cubicBezTo>
                    <a:pt x="9499" y="18597"/>
                    <a:pt x="11003" y="20100"/>
                    <a:pt x="12832" y="20100"/>
                  </a:cubicBezTo>
                  <a:cubicBezTo>
                    <a:pt x="14662" y="20100"/>
                    <a:pt x="16166" y="18597"/>
                    <a:pt x="16166" y="16767"/>
                  </a:cubicBezTo>
                  <a:cubicBezTo>
                    <a:pt x="16166" y="14937"/>
                    <a:pt x="14662" y="13434"/>
                    <a:pt x="12832" y="13434"/>
                  </a:cubicBezTo>
                  <a:cubicBezTo>
                    <a:pt x="11980" y="13434"/>
                    <a:pt x="11178" y="13760"/>
                    <a:pt x="10552" y="14336"/>
                  </a:cubicBezTo>
                  <a:lnTo>
                    <a:pt x="6416" y="11429"/>
                  </a:lnTo>
                  <a:cubicBezTo>
                    <a:pt x="6441" y="11404"/>
                    <a:pt x="6441" y="11328"/>
                    <a:pt x="6466" y="11278"/>
                  </a:cubicBezTo>
                  <a:lnTo>
                    <a:pt x="6491" y="11228"/>
                  </a:lnTo>
                  <a:cubicBezTo>
                    <a:pt x="6516" y="11153"/>
                    <a:pt x="6541" y="11053"/>
                    <a:pt x="6567" y="10952"/>
                  </a:cubicBezTo>
                  <a:lnTo>
                    <a:pt x="6592" y="10877"/>
                  </a:lnTo>
                  <a:cubicBezTo>
                    <a:pt x="6617" y="10802"/>
                    <a:pt x="6617" y="10702"/>
                    <a:pt x="6642" y="10577"/>
                  </a:cubicBezTo>
                  <a:lnTo>
                    <a:pt x="6642" y="10526"/>
                  </a:lnTo>
                  <a:cubicBezTo>
                    <a:pt x="6667" y="10401"/>
                    <a:pt x="6667" y="10276"/>
                    <a:pt x="6667" y="10150"/>
                  </a:cubicBezTo>
                  <a:cubicBezTo>
                    <a:pt x="6667" y="10050"/>
                    <a:pt x="6667" y="9925"/>
                    <a:pt x="6642" y="9800"/>
                  </a:cubicBezTo>
                  <a:lnTo>
                    <a:pt x="6642" y="9699"/>
                  </a:lnTo>
                  <a:cubicBezTo>
                    <a:pt x="6617" y="9624"/>
                    <a:pt x="6617" y="9524"/>
                    <a:pt x="6592" y="9424"/>
                  </a:cubicBezTo>
                  <a:lnTo>
                    <a:pt x="6567" y="9348"/>
                  </a:lnTo>
                  <a:cubicBezTo>
                    <a:pt x="6541" y="9248"/>
                    <a:pt x="6516" y="9148"/>
                    <a:pt x="6466" y="9023"/>
                  </a:cubicBezTo>
                  <a:cubicBezTo>
                    <a:pt x="6441" y="8947"/>
                    <a:pt x="6416" y="8897"/>
                    <a:pt x="6391" y="8847"/>
                  </a:cubicBezTo>
                  <a:lnTo>
                    <a:pt x="10602" y="5815"/>
                  </a:lnTo>
                  <a:cubicBezTo>
                    <a:pt x="11203" y="6366"/>
                    <a:pt x="12005" y="6667"/>
                    <a:pt x="12832" y="6667"/>
                  </a:cubicBezTo>
                  <a:cubicBezTo>
                    <a:pt x="14662" y="6667"/>
                    <a:pt x="16166" y="5163"/>
                    <a:pt x="16166" y="3333"/>
                  </a:cubicBezTo>
                  <a:cubicBezTo>
                    <a:pt x="16166" y="1504"/>
                    <a:pt x="14662" y="0"/>
                    <a:pt x="128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51"/>
            <p:cNvSpPr/>
            <p:nvPr/>
          </p:nvSpPr>
          <p:spPr>
            <a:xfrm>
              <a:off x="2768950" y="1288250"/>
              <a:ext cx="510675" cy="510050"/>
            </a:xfrm>
            <a:custGeom>
              <a:avLst/>
              <a:gdLst/>
              <a:ahLst/>
              <a:cxnLst/>
              <a:rect l="l" t="t" r="r" b="b"/>
              <a:pathLst>
                <a:path w="20427" h="20402" extrusionOk="0">
                  <a:moveTo>
                    <a:pt x="15790" y="3158"/>
                  </a:moveTo>
                  <a:cubicBezTo>
                    <a:pt x="16592" y="3158"/>
                    <a:pt x="17243" y="3835"/>
                    <a:pt x="17243" y="4637"/>
                  </a:cubicBezTo>
                  <a:lnTo>
                    <a:pt x="17243" y="15765"/>
                  </a:lnTo>
                  <a:cubicBezTo>
                    <a:pt x="17243" y="16567"/>
                    <a:pt x="16592" y="17218"/>
                    <a:pt x="15790" y="17218"/>
                  </a:cubicBezTo>
                  <a:lnTo>
                    <a:pt x="4637" y="17218"/>
                  </a:lnTo>
                  <a:cubicBezTo>
                    <a:pt x="3835" y="17218"/>
                    <a:pt x="3183" y="16567"/>
                    <a:pt x="3183" y="15765"/>
                  </a:cubicBezTo>
                  <a:lnTo>
                    <a:pt x="3183" y="4637"/>
                  </a:lnTo>
                  <a:cubicBezTo>
                    <a:pt x="3183" y="3835"/>
                    <a:pt x="3835" y="3158"/>
                    <a:pt x="4637" y="3158"/>
                  </a:cubicBezTo>
                  <a:close/>
                  <a:moveTo>
                    <a:pt x="4361" y="0"/>
                  </a:moveTo>
                  <a:lnTo>
                    <a:pt x="4361" y="1930"/>
                  </a:lnTo>
                  <a:cubicBezTo>
                    <a:pt x="3083" y="2055"/>
                    <a:pt x="2080" y="3083"/>
                    <a:pt x="1955" y="4361"/>
                  </a:cubicBezTo>
                  <a:lnTo>
                    <a:pt x="0" y="4361"/>
                  </a:lnTo>
                  <a:lnTo>
                    <a:pt x="0" y="5614"/>
                  </a:lnTo>
                  <a:lnTo>
                    <a:pt x="1930" y="5614"/>
                  </a:lnTo>
                  <a:lnTo>
                    <a:pt x="1930" y="6441"/>
                  </a:lnTo>
                  <a:lnTo>
                    <a:pt x="0" y="6441"/>
                  </a:lnTo>
                  <a:lnTo>
                    <a:pt x="0" y="7695"/>
                  </a:lnTo>
                  <a:lnTo>
                    <a:pt x="1930" y="7695"/>
                  </a:lnTo>
                  <a:lnTo>
                    <a:pt x="1930" y="8522"/>
                  </a:lnTo>
                  <a:lnTo>
                    <a:pt x="0" y="8522"/>
                  </a:lnTo>
                  <a:lnTo>
                    <a:pt x="0" y="9775"/>
                  </a:lnTo>
                  <a:lnTo>
                    <a:pt x="1930" y="9775"/>
                  </a:lnTo>
                  <a:lnTo>
                    <a:pt x="1930" y="10627"/>
                  </a:lnTo>
                  <a:lnTo>
                    <a:pt x="0" y="10627"/>
                  </a:lnTo>
                  <a:lnTo>
                    <a:pt x="0" y="11880"/>
                  </a:lnTo>
                  <a:lnTo>
                    <a:pt x="1930" y="11880"/>
                  </a:lnTo>
                  <a:lnTo>
                    <a:pt x="1930" y="12707"/>
                  </a:lnTo>
                  <a:lnTo>
                    <a:pt x="0" y="12707"/>
                  </a:lnTo>
                  <a:lnTo>
                    <a:pt x="0" y="13960"/>
                  </a:lnTo>
                  <a:lnTo>
                    <a:pt x="1930" y="13960"/>
                  </a:lnTo>
                  <a:lnTo>
                    <a:pt x="1930" y="14787"/>
                  </a:lnTo>
                  <a:lnTo>
                    <a:pt x="0" y="14787"/>
                  </a:lnTo>
                  <a:lnTo>
                    <a:pt x="0" y="16040"/>
                  </a:lnTo>
                  <a:lnTo>
                    <a:pt x="1955" y="16040"/>
                  </a:lnTo>
                  <a:cubicBezTo>
                    <a:pt x="2080" y="17319"/>
                    <a:pt x="3083" y="18346"/>
                    <a:pt x="4361" y="18472"/>
                  </a:cubicBezTo>
                  <a:lnTo>
                    <a:pt x="4361" y="20401"/>
                  </a:lnTo>
                  <a:lnTo>
                    <a:pt x="5614" y="20401"/>
                  </a:lnTo>
                  <a:lnTo>
                    <a:pt x="5614" y="18472"/>
                  </a:lnTo>
                  <a:lnTo>
                    <a:pt x="6466" y="18472"/>
                  </a:lnTo>
                  <a:lnTo>
                    <a:pt x="6466" y="20401"/>
                  </a:lnTo>
                  <a:lnTo>
                    <a:pt x="7720" y="20401"/>
                  </a:lnTo>
                  <a:lnTo>
                    <a:pt x="7720" y="18472"/>
                  </a:lnTo>
                  <a:lnTo>
                    <a:pt x="8547" y="18472"/>
                  </a:lnTo>
                  <a:lnTo>
                    <a:pt x="8547" y="20401"/>
                  </a:lnTo>
                  <a:lnTo>
                    <a:pt x="9800" y="20401"/>
                  </a:lnTo>
                  <a:lnTo>
                    <a:pt x="9800" y="18472"/>
                  </a:lnTo>
                  <a:lnTo>
                    <a:pt x="10627" y="18472"/>
                  </a:lnTo>
                  <a:lnTo>
                    <a:pt x="10627" y="20401"/>
                  </a:lnTo>
                  <a:lnTo>
                    <a:pt x="11880" y="20401"/>
                  </a:lnTo>
                  <a:lnTo>
                    <a:pt x="11880" y="18472"/>
                  </a:lnTo>
                  <a:lnTo>
                    <a:pt x="12732" y="18472"/>
                  </a:lnTo>
                  <a:lnTo>
                    <a:pt x="12732" y="20401"/>
                  </a:lnTo>
                  <a:lnTo>
                    <a:pt x="13985" y="20401"/>
                  </a:lnTo>
                  <a:lnTo>
                    <a:pt x="13985" y="18472"/>
                  </a:lnTo>
                  <a:lnTo>
                    <a:pt x="14812" y="18472"/>
                  </a:lnTo>
                  <a:lnTo>
                    <a:pt x="14812" y="20401"/>
                  </a:lnTo>
                  <a:lnTo>
                    <a:pt x="16065" y="20401"/>
                  </a:lnTo>
                  <a:lnTo>
                    <a:pt x="16065" y="18472"/>
                  </a:lnTo>
                  <a:cubicBezTo>
                    <a:pt x="17344" y="18346"/>
                    <a:pt x="18346" y="17319"/>
                    <a:pt x="18497" y="16040"/>
                  </a:cubicBezTo>
                  <a:lnTo>
                    <a:pt x="20426" y="16040"/>
                  </a:lnTo>
                  <a:lnTo>
                    <a:pt x="20426" y="14787"/>
                  </a:lnTo>
                  <a:lnTo>
                    <a:pt x="18497" y="14787"/>
                  </a:lnTo>
                  <a:lnTo>
                    <a:pt x="18497" y="13960"/>
                  </a:lnTo>
                  <a:lnTo>
                    <a:pt x="20426" y="13960"/>
                  </a:lnTo>
                  <a:lnTo>
                    <a:pt x="20426" y="12707"/>
                  </a:lnTo>
                  <a:lnTo>
                    <a:pt x="18497" y="12707"/>
                  </a:lnTo>
                  <a:lnTo>
                    <a:pt x="18497" y="11880"/>
                  </a:lnTo>
                  <a:lnTo>
                    <a:pt x="20426" y="11880"/>
                  </a:lnTo>
                  <a:lnTo>
                    <a:pt x="20426" y="10627"/>
                  </a:lnTo>
                  <a:lnTo>
                    <a:pt x="18497" y="10627"/>
                  </a:lnTo>
                  <a:lnTo>
                    <a:pt x="18497" y="9775"/>
                  </a:lnTo>
                  <a:lnTo>
                    <a:pt x="20426" y="9775"/>
                  </a:lnTo>
                  <a:lnTo>
                    <a:pt x="20426" y="8522"/>
                  </a:lnTo>
                  <a:lnTo>
                    <a:pt x="18497" y="8522"/>
                  </a:lnTo>
                  <a:lnTo>
                    <a:pt x="18497" y="7695"/>
                  </a:lnTo>
                  <a:lnTo>
                    <a:pt x="20426" y="7695"/>
                  </a:lnTo>
                  <a:lnTo>
                    <a:pt x="20426" y="6441"/>
                  </a:lnTo>
                  <a:lnTo>
                    <a:pt x="18497" y="6441"/>
                  </a:lnTo>
                  <a:lnTo>
                    <a:pt x="18497" y="5614"/>
                  </a:lnTo>
                  <a:lnTo>
                    <a:pt x="20426" y="5614"/>
                  </a:lnTo>
                  <a:lnTo>
                    <a:pt x="20426" y="4361"/>
                  </a:lnTo>
                  <a:lnTo>
                    <a:pt x="18497" y="4361"/>
                  </a:lnTo>
                  <a:cubicBezTo>
                    <a:pt x="18346" y="3083"/>
                    <a:pt x="17344" y="2055"/>
                    <a:pt x="16065" y="1930"/>
                  </a:cubicBezTo>
                  <a:lnTo>
                    <a:pt x="16065" y="0"/>
                  </a:lnTo>
                  <a:lnTo>
                    <a:pt x="14812" y="0"/>
                  </a:lnTo>
                  <a:lnTo>
                    <a:pt x="14812" y="1905"/>
                  </a:lnTo>
                  <a:lnTo>
                    <a:pt x="13985" y="1905"/>
                  </a:lnTo>
                  <a:lnTo>
                    <a:pt x="13985" y="0"/>
                  </a:lnTo>
                  <a:lnTo>
                    <a:pt x="12732" y="0"/>
                  </a:lnTo>
                  <a:lnTo>
                    <a:pt x="12732" y="1905"/>
                  </a:lnTo>
                  <a:lnTo>
                    <a:pt x="11880" y="1905"/>
                  </a:lnTo>
                  <a:lnTo>
                    <a:pt x="11880" y="0"/>
                  </a:lnTo>
                  <a:lnTo>
                    <a:pt x="10627" y="0"/>
                  </a:lnTo>
                  <a:lnTo>
                    <a:pt x="10627" y="1905"/>
                  </a:lnTo>
                  <a:lnTo>
                    <a:pt x="9800" y="1905"/>
                  </a:lnTo>
                  <a:lnTo>
                    <a:pt x="9800" y="0"/>
                  </a:lnTo>
                  <a:lnTo>
                    <a:pt x="8547" y="0"/>
                  </a:lnTo>
                  <a:lnTo>
                    <a:pt x="8547" y="1905"/>
                  </a:lnTo>
                  <a:lnTo>
                    <a:pt x="7720" y="1905"/>
                  </a:lnTo>
                  <a:lnTo>
                    <a:pt x="7720" y="0"/>
                  </a:lnTo>
                  <a:lnTo>
                    <a:pt x="6466" y="0"/>
                  </a:lnTo>
                  <a:lnTo>
                    <a:pt x="6466" y="1905"/>
                  </a:lnTo>
                  <a:lnTo>
                    <a:pt x="5614" y="1905"/>
                  </a:lnTo>
                  <a:lnTo>
                    <a:pt x="56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51"/>
            <p:cNvSpPr/>
            <p:nvPr/>
          </p:nvSpPr>
          <p:spPr>
            <a:xfrm>
              <a:off x="2873575" y="1392875"/>
              <a:ext cx="301400" cy="300775"/>
            </a:xfrm>
            <a:custGeom>
              <a:avLst/>
              <a:gdLst/>
              <a:ahLst/>
              <a:cxnLst/>
              <a:rect l="l" t="t" r="r" b="b"/>
              <a:pathLst>
                <a:path w="12056" h="12031" extrusionOk="0">
                  <a:moveTo>
                    <a:pt x="10552" y="627"/>
                  </a:moveTo>
                  <a:cubicBezTo>
                    <a:pt x="11028" y="627"/>
                    <a:pt x="11429" y="1003"/>
                    <a:pt x="11429" y="1479"/>
                  </a:cubicBezTo>
                  <a:lnTo>
                    <a:pt x="11429" y="10527"/>
                  </a:lnTo>
                  <a:cubicBezTo>
                    <a:pt x="11429" y="11028"/>
                    <a:pt x="11028" y="11404"/>
                    <a:pt x="10552" y="11404"/>
                  </a:cubicBezTo>
                  <a:lnTo>
                    <a:pt x="10402" y="11404"/>
                  </a:lnTo>
                  <a:lnTo>
                    <a:pt x="10402" y="8848"/>
                  </a:lnTo>
                  <a:cubicBezTo>
                    <a:pt x="10602" y="8723"/>
                    <a:pt x="10728" y="8497"/>
                    <a:pt x="10728" y="8246"/>
                  </a:cubicBezTo>
                  <a:cubicBezTo>
                    <a:pt x="10728" y="7820"/>
                    <a:pt x="10402" y="7495"/>
                    <a:pt x="9976" y="7495"/>
                  </a:cubicBezTo>
                  <a:cubicBezTo>
                    <a:pt x="9575" y="7495"/>
                    <a:pt x="9249" y="7820"/>
                    <a:pt x="9249" y="8246"/>
                  </a:cubicBezTo>
                  <a:cubicBezTo>
                    <a:pt x="9249" y="8497"/>
                    <a:pt x="9374" y="8698"/>
                    <a:pt x="9550" y="8848"/>
                  </a:cubicBezTo>
                  <a:lnTo>
                    <a:pt x="9550" y="11404"/>
                  </a:lnTo>
                  <a:lnTo>
                    <a:pt x="8096" y="11404"/>
                  </a:lnTo>
                  <a:lnTo>
                    <a:pt x="8096" y="7018"/>
                  </a:lnTo>
                  <a:lnTo>
                    <a:pt x="9224" y="5414"/>
                  </a:lnTo>
                  <a:lnTo>
                    <a:pt x="9249" y="5414"/>
                  </a:lnTo>
                  <a:cubicBezTo>
                    <a:pt x="9650" y="5414"/>
                    <a:pt x="9976" y="5088"/>
                    <a:pt x="9976" y="4662"/>
                  </a:cubicBezTo>
                  <a:cubicBezTo>
                    <a:pt x="9976" y="4261"/>
                    <a:pt x="9650" y="3936"/>
                    <a:pt x="9249" y="3936"/>
                  </a:cubicBezTo>
                  <a:cubicBezTo>
                    <a:pt x="8823" y="3936"/>
                    <a:pt x="8497" y="4261"/>
                    <a:pt x="8497" y="4662"/>
                  </a:cubicBezTo>
                  <a:cubicBezTo>
                    <a:pt x="8497" y="4763"/>
                    <a:pt x="8522" y="4838"/>
                    <a:pt x="8547" y="4913"/>
                  </a:cubicBezTo>
                  <a:lnTo>
                    <a:pt x="7269" y="6743"/>
                  </a:lnTo>
                  <a:lnTo>
                    <a:pt x="7269" y="11404"/>
                  </a:lnTo>
                  <a:lnTo>
                    <a:pt x="6066" y="11404"/>
                  </a:lnTo>
                  <a:lnTo>
                    <a:pt x="6066" y="10176"/>
                  </a:lnTo>
                  <a:cubicBezTo>
                    <a:pt x="6241" y="10026"/>
                    <a:pt x="6392" y="9800"/>
                    <a:pt x="6392" y="9550"/>
                  </a:cubicBezTo>
                  <a:cubicBezTo>
                    <a:pt x="6392" y="9149"/>
                    <a:pt x="6041" y="8823"/>
                    <a:pt x="5640" y="8823"/>
                  </a:cubicBezTo>
                  <a:cubicBezTo>
                    <a:pt x="5239" y="8823"/>
                    <a:pt x="4888" y="9149"/>
                    <a:pt x="4888" y="9550"/>
                  </a:cubicBezTo>
                  <a:cubicBezTo>
                    <a:pt x="4888" y="9800"/>
                    <a:pt x="5038" y="10026"/>
                    <a:pt x="5214" y="10176"/>
                  </a:cubicBezTo>
                  <a:lnTo>
                    <a:pt x="5214" y="11404"/>
                  </a:lnTo>
                  <a:lnTo>
                    <a:pt x="2357" y="11404"/>
                  </a:lnTo>
                  <a:lnTo>
                    <a:pt x="2357" y="8146"/>
                  </a:lnTo>
                  <a:cubicBezTo>
                    <a:pt x="2557" y="7996"/>
                    <a:pt x="2682" y="7770"/>
                    <a:pt x="2682" y="7520"/>
                  </a:cubicBezTo>
                  <a:cubicBezTo>
                    <a:pt x="2682" y="7119"/>
                    <a:pt x="2332" y="6793"/>
                    <a:pt x="1930" y="6793"/>
                  </a:cubicBezTo>
                  <a:cubicBezTo>
                    <a:pt x="1529" y="6793"/>
                    <a:pt x="1204" y="7119"/>
                    <a:pt x="1204" y="7520"/>
                  </a:cubicBezTo>
                  <a:cubicBezTo>
                    <a:pt x="1204" y="7770"/>
                    <a:pt x="1329" y="7996"/>
                    <a:pt x="1504" y="8146"/>
                  </a:cubicBezTo>
                  <a:lnTo>
                    <a:pt x="1504" y="11404"/>
                  </a:lnTo>
                  <a:cubicBezTo>
                    <a:pt x="1028" y="11404"/>
                    <a:pt x="627" y="11028"/>
                    <a:pt x="627" y="10527"/>
                  </a:cubicBezTo>
                  <a:lnTo>
                    <a:pt x="627" y="1479"/>
                  </a:lnTo>
                  <a:cubicBezTo>
                    <a:pt x="627" y="1003"/>
                    <a:pt x="1028" y="627"/>
                    <a:pt x="1504" y="627"/>
                  </a:cubicBezTo>
                  <a:lnTo>
                    <a:pt x="2256" y="627"/>
                  </a:lnTo>
                  <a:lnTo>
                    <a:pt x="2256" y="4211"/>
                  </a:lnTo>
                  <a:lnTo>
                    <a:pt x="3459" y="6467"/>
                  </a:lnTo>
                  <a:cubicBezTo>
                    <a:pt x="3434" y="6567"/>
                    <a:pt x="3384" y="6667"/>
                    <a:pt x="3384" y="6793"/>
                  </a:cubicBezTo>
                  <a:cubicBezTo>
                    <a:pt x="3384" y="7194"/>
                    <a:pt x="3735" y="7520"/>
                    <a:pt x="4136" y="7520"/>
                  </a:cubicBezTo>
                  <a:cubicBezTo>
                    <a:pt x="4537" y="7520"/>
                    <a:pt x="4888" y="7194"/>
                    <a:pt x="4888" y="6793"/>
                  </a:cubicBezTo>
                  <a:cubicBezTo>
                    <a:pt x="4888" y="6392"/>
                    <a:pt x="4587" y="6091"/>
                    <a:pt x="4186" y="6041"/>
                  </a:cubicBezTo>
                  <a:lnTo>
                    <a:pt x="3083" y="4011"/>
                  </a:lnTo>
                  <a:lnTo>
                    <a:pt x="3083" y="627"/>
                  </a:lnTo>
                  <a:lnTo>
                    <a:pt x="4587" y="627"/>
                  </a:lnTo>
                  <a:lnTo>
                    <a:pt x="4587" y="2307"/>
                  </a:lnTo>
                  <a:cubicBezTo>
                    <a:pt x="4412" y="2432"/>
                    <a:pt x="4261" y="2657"/>
                    <a:pt x="4261" y="2908"/>
                  </a:cubicBezTo>
                  <a:cubicBezTo>
                    <a:pt x="4261" y="3334"/>
                    <a:pt x="4612" y="3660"/>
                    <a:pt x="5013" y="3660"/>
                  </a:cubicBezTo>
                  <a:cubicBezTo>
                    <a:pt x="5414" y="3660"/>
                    <a:pt x="5765" y="3334"/>
                    <a:pt x="5765" y="2908"/>
                  </a:cubicBezTo>
                  <a:cubicBezTo>
                    <a:pt x="5765" y="2657"/>
                    <a:pt x="5615" y="2432"/>
                    <a:pt x="5439" y="2307"/>
                  </a:cubicBezTo>
                  <a:lnTo>
                    <a:pt x="5439" y="627"/>
                  </a:lnTo>
                  <a:lnTo>
                    <a:pt x="6793" y="627"/>
                  </a:lnTo>
                  <a:lnTo>
                    <a:pt x="6793" y="3209"/>
                  </a:lnTo>
                  <a:lnTo>
                    <a:pt x="5941" y="4687"/>
                  </a:lnTo>
                  <a:cubicBezTo>
                    <a:pt x="5565" y="4713"/>
                    <a:pt x="5289" y="5038"/>
                    <a:pt x="5289" y="5414"/>
                  </a:cubicBezTo>
                  <a:cubicBezTo>
                    <a:pt x="5289" y="5815"/>
                    <a:pt x="5615" y="6141"/>
                    <a:pt x="6041" y="6141"/>
                  </a:cubicBezTo>
                  <a:cubicBezTo>
                    <a:pt x="6442" y="6141"/>
                    <a:pt x="6768" y="5815"/>
                    <a:pt x="6768" y="5414"/>
                  </a:cubicBezTo>
                  <a:cubicBezTo>
                    <a:pt x="6768" y="5289"/>
                    <a:pt x="6743" y="5164"/>
                    <a:pt x="6692" y="5063"/>
                  </a:cubicBezTo>
                  <a:lnTo>
                    <a:pt x="7620" y="3434"/>
                  </a:lnTo>
                  <a:lnTo>
                    <a:pt x="7620" y="627"/>
                  </a:lnTo>
                  <a:lnTo>
                    <a:pt x="8823" y="627"/>
                  </a:lnTo>
                  <a:lnTo>
                    <a:pt x="8823" y="1078"/>
                  </a:lnTo>
                  <a:cubicBezTo>
                    <a:pt x="8622" y="1229"/>
                    <a:pt x="8497" y="1454"/>
                    <a:pt x="8497" y="1705"/>
                  </a:cubicBezTo>
                  <a:cubicBezTo>
                    <a:pt x="8497" y="2106"/>
                    <a:pt x="8823" y="2432"/>
                    <a:pt x="9249" y="2432"/>
                  </a:cubicBezTo>
                  <a:cubicBezTo>
                    <a:pt x="9650" y="2432"/>
                    <a:pt x="9976" y="2106"/>
                    <a:pt x="9976" y="1705"/>
                  </a:cubicBezTo>
                  <a:cubicBezTo>
                    <a:pt x="9976" y="1454"/>
                    <a:pt x="9850" y="1229"/>
                    <a:pt x="9650" y="1078"/>
                  </a:cubicBezTo>
                  <a:lnTo>
                    <a:pt x="9650" y="627"/>
                  </a:lnTo>
                  <a:close/>
                  <a:moveTo>
                    <a:pt x="1504" y="1"/>
                  </a:moveTo>
                  <a:cubicBezTo>
                    <a:pt x="677" y="1"/>
                    <a:pt x="1" y="652"/>
                    <a:pt x="1" y="1479"/>
                  </a:cubicBezTo>
                  <a:lnTo>
                    <a:pt x="1" y="10527"/>
                  </a:lnTo>
                  <a:cubicBezTo>
                    <a:pt x="1" y="11354"/>
                    <a:pt x="677" y="12031"/>
                    <a:pt x="1504" y="12031"/>
                  </a:cubicBezTo>
                  <a:lnTo>
                    <a:pt x="10552" y="12031"/>
                  </a:lnTo>
                  <a:cubicBezTo>
                    <a:pt x="11379" y="12031"/>
                    <a:pt x="12056" y="11354"/>
                    <a:pt x="12056" y="10527"/>
                  </a:cubicBezTo>
                  <a:lnTo>
                    <a:pt x="12056" y="1479"/>
                  </a:lnTo>
                  <a:cubicBezTo>
                    <a:pt x="12056" y="652"/>
                    <a:pt x="11379" y="1"/>
                    <a:pt x="10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51"/>
            <p:cNvSpPr/>
            <p:nvPr/>
          </p:nvSpPr>
          <p:spPr>
            <a:xfrm>
              <a:off x="5328475" y="1959925"/>
              <a:ext cx="163575" cy="163550"/>
            </a:xfrm>
            <a:custGeom>
              <a:avLst/>
              <a:gdLst/>
              <a:ahLst/>
              <a:cxnLst/>
              <a:rect l="l" t="t" r="r" b="b"/>
              <a:pathLst>
                <a:path w="6543" h="6542" extrusionOk="0">
                  <a:moveTo>
                    <a:pt x="3259" y="1"/>
                  </a:moveTo>
                  <a:cubicBezTo>
                    <a:pt x="2758" y="1"/>
                    <a:pt x="2357" y="402"/>
                    <a:pt x="2357" y="903"/>
                  </a:cubicBezTo>
                  <a:lnTo>
                    <a:pt x="2357" y="2356"/>
                  </a:lnTo>
                  <a:lnTo>
                    <a:pt x="903" y="2356"/>
                  </a:lnTo>
                  <a:cubicBezTo>
                    <a:pt x="402" y="2356"/>
                    <a:pt x="1" y="2757"/>
                    <a:pt x="1" y="3259"/>
                  </a:cubicBezTo>
                  <a:cubicBezTo>
                    <a:pt x="1" y="3760"/>
                    <a:pt x="402" y="4186"/>
                    <a:pt x="903" y="4186"/>
                  </a:cubicBezTo>
                  <a:lnTo>
                    <a:pt x="2357" y="4186"/>
                  </a:lnTo>
                  <a:lnTo>
                    <a:pt x="2357" y="5640"/>
                  </a:lnTo>
                  <a:cubicBezTo>
                    <a:pt x="2357" y="6141"/>
                    <a:pt x="2758" y="6542"/>
                    <a:pt x="3259" y="6542"/>
                  </a:cubicBezTo>
                  <a:cubicBezTo>
                    <a:pt x="3760" y="6542"/>
                    <a:pt x="4161" y="6141"/>
                    <a:pt x="4161" y="5640"/>
                  </a:cubicBezTo>
                  <a:lnTo>
                    <a:pt x="4161" y="4186"/>
                  </a:lnTo>
                  <a:lnTo>
                    <a:pt x="5640" y="4186"/>
                  </a:lnTo>
                  <a:cubicBezTo>
                    <a:pt x="6141" y="4186"/>
                    <a:pt x="6542" y="3760"/>
                    <a:pt x="6542" y="3259"/>
                  </a:cubicBezTo>
                  <a:cubicBezTo>
                    <a:pt x="6542" y="2757"/>
                    <a:pt x="6141" y="2356"/>
                    <a:pt x="5640" y="2356"/>
                  </a:cubicBezTo>
                  <a:lnTo>
                    <a:pt x="4161" y="2356"/>
                  </a:lnTo>
                  <a:lnTo>
                    <a:pt x="4161" y="903"/>
                  </a:lnTo>
                  <a:cubicBezTo>
                    <a:pt x="4161" y="402"/>
                    <a:pt x="3760" y="1"/>
                    <a:pt x="3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51"/>
            <p:cNvSpPr/>
            <p:nvPr/>
          </p:nvSpPr>
          <p:spPr>
            <a:xfrm>
              <a:off x="3857300" y="1442375"/>
              <a:ext cx="163550" cy="164200"/>
            </a:xfrm>
            <a:custGeom>
              <a:avLst/>
              <a:gdLst/>
              <a:ahLst/>
              <a:cxnLst/>
              <a:rect l="l" t="t" r="r" b="b"/>
              <a:pathLst>
                <a:path w="6542" h="6568" extrusionOk="0">
                  <a:moveTo>
                    <a:pt x="3283" y="1"/>
                  </a:moveTo>
                  <a:cubicBezTo>
                    <a:pt x="2782" y="1"/>
                    <a:pt x="2381" y="402"/>
                    <a:pt x="2381" y="903"/>
                  </a:cubicBezTo>
                  <a:lnTo>
                    <a:pt x="2381" y="2382"/>
                  </a:lnTo>
                  <a:lnTo>
                    <a:pt x="903" y="2382"/>
                  </a:lnTo>
                  <a:cubicBezTo>
                    <a:pt x="401" y="2382"/>
                    <a:pt x="0" y="2783"/>
                    <a:pt x="0" y="3284"/>
                  </a:cubicBezTo>
                  <a:cubicBezTo>
                    <a:pt x="0" y="3785"/>
                    <a:pt x="401" y="4186"/>
                    <a:pt x="903" y="4186"/>
                  </a:cubicBezTo>
                  <a:lnTo>
                    <a:pt x="2381" y="4186"/>
                  </a:lnTo>
                  <a:lnTo>
                    <a:pt x="2381" y="5665"/>
                  </a:lnTo>
                  <a:cubicBezTo>
                    <a:pt x="2381" y="6166"/>
                    <a:pt x="2782" y="6567"/>
                    <a:pt x="3283" y="6567"/>
                  </a:cubicBezTo>
                  <a:cubicBezTo>
                    <a:pt x="3785" y="6567"/>
                    <a:pt x="4186" y="6166"/>
                    <a:pt x="4186" y="5665"/>
                  </a:cubicBezTo>
                  <a:lnTo>
                    <a:pt x="4186" y="4186"/>
                  </a:lnTo>
                  <a:lnTo>
                    <a:pt x="5639" y="4186"/>
                  </a:lnTo>
                  <a:cubicBezTo>
                    <a:pt x="6141" y="4186"/>
                    <a:pt x="6542" y="3785"/>
                    <a:pt x="6542" y="3284"/>
                  </a:cubicBezTo>
                  <a:cubicBezTo>
                    <a:pt x="6542" y="2783"/>
                    <a:pt x="6141" y="2382"/>
                    <a:pt x="5639" y="2382"/>
                  </a:cubicBezTo>
                  <a:lnTo>
                    <a:pt x="4186" y="2382"/>
                  </a:lnTo>
                  <a:lnTo>
                    <a:pt x="4186" y="903"/>
                  </a:lnTo>
                  <a:cubicBezTo>
                    <a:pt x="4186" y="402"/>
                    <a:pt x="3785" y="1"/>
                    <a:pt x="3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51"/>
            <p:cNvSpPr/>
            <p:nvPr/>
          </p:nvSpPr>
          <p:spPr>
            <a:xfrm>
              <a:off x="2053400" y="2000025"/>
              <a:ext cx="164175" cy="163550"/>
            </a:xfrm>
            <a:custGeom>
              <a:avLst/>
              <a:gdLst/>
              <a:ahLst/>
              <a:cxnLst/>
              <a:rect l="l" t="t" r="r" b="b"/>
              <a:pathLst>
                <a:path w="6567" h="6542" extrusionOk="0">
                  <a:moveTo>
                    <a:pt x="3284" y="1"/>
                  </a:moveTo>
                  <a:cubicBezTo>
                    <a:pt x="2782" y="1"/>
                    <a:pt x="2381" y="402"/>
                    <a:pt x="2381" y="903"/>
                  </a:cubicBezTo>
                  <a:lnTo>
                    <a:pt x="2381" y="2356"/>
                  </a:lnTo>
                  <a:lnTo>
                    <a:pt x="903" y="2356"/>
                  </a:lnTo>
                  <a:cubicBezTo>
                    <a:pt x="401" y="2356"/>
                    <a:pt x="0" y="2783"/>
                    <a:pt x="0" y="3284"/>
                  </a:cubicBezTo>
                  <a:cubicBezTo>
                    <a:pt x="0" y="3785"/>
                    <a:pt x="401" y="4186"/>
                    <a:pt x="903" y="4186"/>
                  </a:cubicBezTo>
                  <a:lnTo>
                    <a:pt x="2381" y="4186"/>
                  </a:lnTo>
                  <a:lnTo>
                    <a:pt x="2381" y="5640"/>
                  </a:lnTo>
                  <a:cubicBezTo>
                    <a:pt x="2381" y="6141"/>
                    <a:pt x="2782" y="6542"/>
                    <a:pt x="3284" y="6542"/>
                  </a:cubicBezTo>
                  <a:cubicBezTo>
                    <a:pt x="3785" y="6542"/>
                    <a:pt x="4186" y="6141"/>
                    <a:pt x="4186" y="5640"/>
                  </a:cubicBezTo>
                  <a:lnTo>
                    <a:pt x="4186" y="4186"/>
                  </a:lnTo>
                  <a:lnTo>
                    <a:pt x="5665" y="4186"/>
                  </a:lnTo>
                  <a:cubicBezTo>
                    <a:pt x="6166" y="4186"/>
                    <a:pt x="6567" y="3785"/>
                    <a:pt x="6567" y="3284"/>
                  </a:cubicBezTo>
                  <a:cubicBezTo>
                    <a:pt x="6567" y="2783"/>
                    <a:pt x="6166" y="2356"/>
                    <a:pt x="5665" y="2356"/>
                  </a:cubicBezTo>
                  <a:lnTo>
                    <a:pt x="4186" y="2356"/>
                  </a:lnTo>
                  <a:lnTo>
                    <a:pt x="4186" y="903"/>
                  </a:lnTo>
                  <a:cubicBezTo>
                    <a:pt x="4186" y="402"/>
                    <a:pt x="3785" y="1"/>
                    <a:pt x="32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51"/>
            <p:cNvSpPr/>
            <p:nvPr/>
          </p:nvSpPr>
          <p:spPr>
            <a:xfrm>
              <a:off x="3286500" y="2313950"/>
              <a:ext cx="163550" cy="164175"/>
            </a:xfrm>
            <a:custGeom>
              <a:avLst/>
              <a:gdLst/>
              <a:ahLst/>
              <a:cxnLst/>
              <a:rect l="l" t="t" r="r" b="b"/>
              <a:pathLst>
                <a:path w="6542" h="6567" extrusionOk="0">
                  <a:moveTo>
                    <a:pt x="3283" y="0"/>
                  </a:moveTo>
                  <a:cubicBezTo>
                    <a:pt x="2782" y="0"/>
                    <a:pt x="2381" y="401"/>
                    <a:pt x="2381" y="902"/>
                  </a:cubicBezTo>
                  <a:lnTo>
                    <a:pt x="2381" y="2381"/>
                  </a:lnTo>
                  <a:lnTo>
                    <a:pt x="902" y="2381"/>
                  </a:lnTo>
                  <a:cubicBezTo>
                    <a:pt x="401" y="2381"/>
                    <a:pt x="0" y="2782"/>
                    <a:pt x="0" y="3283"/>
                  </a:cubicBezTo>
                  <a:cubicBezTo>
                    <a:pt x="0" y="3785"/>
                    <a:pt x="401" y="4186"/>
                    <a:pt x="902" y="4186"/>
                  </a:cubicBezTo>
                  <a:lnTo>
                    <a:pt x="2381" y="4186"/>
                  </a:lnTo>
                  <a:lnTo>
                    <a:pt x="2381" y="5664"/>
                  </a:lnTo>
                  <a:cubicBezTo>
                    <a:pt x="2381" y="6165"/>
                    <a:pt x="2782" y="6566"/>
                    <a:pt x="3283" y="6566"/>
                  </a:cubicBezTo>
                  <a:cubicBezTo>
                    <a:pt x="3785" y="6566"/>
                    <a:pt x="4186" y="6165"/>
                    <a:pt x="4186" y="5664"/>
                  </a:cubicBezTo>
                  <a:lnTo>
                    <a:pt x="4186" y="4186"/>
                  </a:lnTo>
                  <a:lnTo>
                    <a:pt x="5639" y="4186"/>
                  </a:lnTo>
                  <a:cubicBezTo>
                    <a:pt x="6140" y="4186"/>
                    <a:pt x="6541" y="3785"/>
                    <a:pt x="6541" y="3283"/>
                  </a:cubicBezTo>
                  <a:cubicBezTo>
                    <a:pt x="6541" y="2782"/>
                    <a:pt x="6140" y="2381"/>
                    <a:pt x="5639" y="2381"/>
                  </a:cubicBezTo>
                  <a:lnTo>
                    <a:pt x="4186" y="2381"/>
                  </a:lnTo>
                  <a:lnTo>
                    <a:pt x="4186" y="902"/>
                  </a:lnTo>
                  <a:cubicBezTo>
                    <a:pt x="4186" y="401"/>
                    <a:pt x="3785" y="0"/>
                    <a:pt x="32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2878FFA8-2864-4711-80D4-3415D559495B}"/>
              </a:ext>
            </a:extLst>
          </p:cNvPr>
          <p:cNvSpPr txBox="1"/>
          <p:nvPr/>
        </p:nvSpPr>
        <p:spPr>
          <a:xfrm>
            <a:off x="4259042" y="1249345"/>
            <a:ext cx="47990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kern="100" dirty="0" err="1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BrownleeJason</a:t>
            </a:r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 (2019-8-7). What Is Natural Language Processing? 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Source: Machine Learning Mastery: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u="sng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https://machinelearningmastery.com/natural-language-processing/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 err="1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easyAI</a:t>
            </a:r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 (2020-5-12). Natural language processing | NLP. 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Source: </a:t>
            </a:r>
            <a:r>
              <a:rPr lang="en-US" altLang="zh-CN" kern="100" dirty="0" err="1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easyAI</a:t>
            </a:r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en-US" altLang="zh-CN" u="sng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https://easyai.tech/ai-definition/nlp/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 err="1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YseLopezDiego</a:t>
            </a:r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 (2019-1-15). Your Guide to Natural Language Processing (NLP). </a:t>
            </a:r>
          </a:p>
          <a:p>
            <a:pPr algn="just"/>
            <a:r>
              <a:rPr lang="en-US" altLang="zh-CN" kern="100" dirty="0" err="1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Source:Towards</a:t>
            </a:r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Data Science: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u="sng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https://towardsdatascience.com/your-guide-to-natural-language-processing-nlp-48ea2511f6e1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en-US" altLang="zh-CN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 </a:t>
            </a:r>
            <a:endParaRPr lang="zh-CN" altLang="zh-CN" kern="100" dirty="0">
              <a:solidFill>
                <a:schemeClr val="bg1">
                  <a:lumMod val="20000"/>
                  <a:lumOff val="8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Science Proposal by Slidesgo">
  <a:themeElements>
    <a:clrScheme name="Simple Light">
      <a:dk1>
        <a:srgbClr val="FFFFFF"/>
      </a:dk1>
      <a:lt1>
        <a:srgbClr val="0F3570"/>
      </a:lt1>
      <a:dk2>
        <a:srgbClr val="00F4AD"/>
      </a:dk2>
      <a:lt2>
        <a:srgbClr val="0F3570"/>
      </a:lt2>
      <a:accent1>
        <a:srgbClr val="285293"/>
      </a:accent1>
      <a:accent2>
        <a:srgbClr val="9FC5E8"/>
      </a:accent2>
      <a:accent3>
        <a:srgbClr val="434343"/>
      </a:accent3>
      <a:accent4>
        <a:srgbClr val="00F4AD"/>
      </a:accent4>
      <a:accent5>
        <a:srgbClr val="285293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234</Words>
  <Application>Microsoft Office PowerPoint</Application>
  <PresentationFormat>全屏显示(16:9)</PresentationFormat>
  <Paragraphs>59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Bebas Neue</vt:lpstr>
      <vt:lpstr>Times New Roman</vt:lpstr>
      <vt:lpstr>Roboto</vt:lpstr>
      <vt:lpstr>Arial Rounded MT Bold</vt:lpstr>
      <vt:lpstr>Bell MT</vt:lpstr>
      <vt:lpstr>Arial</vt:lpstr>
      <vt:lpstr>Computer Science Proposal by Slidesgo</vt:lpstr>
      <vt:lpstr>Nature Language Processing </vt:lpstr>
      <vt:lpstr>PowerPoint 演示文稿</vt:lpstr>
      <vt:lpstr>PowerPoint 演示文稿</vt:lpstr>
      <vt:lpstr>PowerPoint 演示文稿</vt:lpstr>
      <vt:lpstr>Core part</vt:lpstr>
      <vt:lpstr>MAJOR NLP Tasks</vt:lpstr>
      <vt:lpstr>Range of applications</vt:lpstr>
      <vt:lpstr>Use Cases</vt:lpstr>
      <vt:lpstr>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Language Processing (NLP)</dc:title>
  <cp:lastModifiedBy>Yajing Wang</cp:lastModifiedBy>
  <cp:revision>45</cp:revision>
  <dcterms:modified xsi:type="dcterms:W3CDTF">2021-02-22T09:43:25Z</dcterms:modified>
</cp:coreProperties>
</file>