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349" r:id="rId4"/>
    <p:sldId id="286" r:id="rId5"/>
    <p:sldId id="327" r:id="rId6"/>
    <p:sldId id="289" r:id="rId7"/>
    <p:sldId id="328" r:id="rId8"/>
    <p:sldId id="292" r:id="rId9"/>
    <p:sldId id="293" r:id="rId10"/>
    <p:sldId id="295" r:id="rId11"/>
    <p:sldId id="342" r:id="rId12"/>
    <p:sldId id="329" r:id="rId13"/>
    <p:sldId id="297" r:id="rId14"/>
    <p:sldId id="330" r:id="rId15"/>
    <p:sldId id="340" r:id="rId16"/>
    <p:sldId id="341" r:id="rId17"/>
    <p:sldId id="338" r:id="rId18"/>
    <p:sldId id="339" r:id="rId19"/>
    <p:sldId id="343" r:id="rId20"/>
    <p:sldId id="350" r:id="rId21"/>
    <p:sldId id="351" r:id="rId22"/>
    <p:sldId id="352" r:id="rId23"/>
    <p:sldId id="353" r:id="rId24"/>
    <p:sldId id="354" r:id="rId25"/>
    <p:sldId id="355" r:id="rId26"/>
    <p:sldId id="358" r:id="rId27"/>
    <p:sldId id="356" r:id="rId28"/>
    <p:sldId id="359" r:id="rId29"/>
    <p:sldId id="360" r:id="rId30"/>
    <p:sldId id="357" r:id="rId31"/>
    <p:sldId id="363" r:id="rId32"/>
    <p:sldId id="364" r:id="rId33"/>
    <p:sldId id="365" r:id="rId34"/>
    <p:sldId id="367" r:id="rId35"/>
    <p:sldId id="368" r:id="rId36"/>
    <p:sldId id="369" r:id="rId37"/>
    <p:sldId id="370" r:id="rId38"/>
    <p:sldId id="271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39DE05-1EB2-E044-BCFE-CF08F4EF20FC}" v="9" dt="2021-03-01T17:05:29.759"/>
    <p1510:client id="{7B920B59-A326-468A-A78C-8CA8BE53AD7B}" v="2" dt="2021-03-02T12:57:40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8" autoAdjust="0"/>
    <p:restoredTop sz="96190"/>
  </p:normalViewPr>
  <p:slideViewPr>
    <p:cSldViewPr snapToGrid="0">
      <p:cViewPr varScale="1">
        <p:scale>
          <a:sx n="153" d="100"/>
          <a:sy n="153" d="100"/>
        </p:scale>
        <p:origin x="9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ík, Radek" userId="f44a35a3-9523-4522-98b0-4236e7b9b28a" providerId="ADAL" clId="{4739DE05-1EB2-E044-BCFE-CF08F4EF20FC}"/>
    <pc:docChg chg="undo custSel addSld delSld modSld sldOrd">
      <pc:chgData name="Šimík, Radek" userId="f44a35a3-9523-4522-98b0-4236e7b9b28a" providerId="ADAL" clId="{4739DE05-1EB2-E044-BCFE-CF08F4EF20FC}" dt="2021-03-01T17:29:31.302" v="6986" actId="2696"/>
      <pc:docMkLst>
        <pc:docMk/>
      </pc:docMkLst>
      <pc:sldChg chg="modSp mod">
        <pc:chgData name="Šimík, Radek" userId="f44a35a3-9523-4522-98b0-4236e7b9b28a" providerId="ADAL" clId="{4739DE05-1EB2-E044-BCFE-CF08F4EF20FC}" dt="2021-03-01T06:10:22.353" v="5146" actId="20577"/>
        <pc:sldMkLst>
          <pc:docMk/>
          <pc:sldMk cId="309253389" sldId="256"/>
        </pc:sldMkLst>
        <pc:spChg chg="mod">
          <ac:chgData name="Šimík, Radek" userId="f44a35a3-9523-4522-98b0-4236e7b9b28a" providerId="ADAL" clId="{4739DE05-1EB2-E044-BCFE-CF08F4EF20FC}" dt="2021-03-01T06:10:22.353" v="5146" actId="20577"/>
          <ac:spMkLst>
            <pc:docMk/>
            <pc:sldMk cId="309253389" sldId="256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2112356408" sldId="257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502846571" sldId="259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1288757593" sldId="260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4092551631" sldId="272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2582775992" sldId="278"/>
        </pc:sldMkLst>
      </pc:sldChg>
      <pc:sldChg chg="modSp mod">
        <pc:chgData name="Šimík, Radek" userId="f44a35a3-9523-4522-98b0-4236e7b9b28a" providerId="ADAL" clId="{4739DE05-1EB2-E044-BCFE-CF08F4EF20FC}" dt="2021-03-01T06:12:47.137" v="5363" actId="20577"/>
        <pc:sldMkLst>
          <pc:docMk/>
          <pc:sldMk cId="4083160977" sldId="286"/>
        </pc:sldMkLst>
        <pc:spChg chg="mod">
          <ac:chgData name="Šimík, Radek" userId="f44a35a3-9523-4522-98b0-4236e7b9b28a" providerId="ADAL" clId="{4739DE05-1EB2-E044-BCFE-CF08F4EF20FC}" dt="2021-03-01T06:12:47.137" v="5363" actId="20577"/>
          <ac:spMkLst>
            <pc:docMk/>
            <pc:sldMk cId="4083160977" sldId="286"/>
            <ac:spMk id="2" creationId="{00000000-0000-0000-0000-000000000000}"/>
          </ac:spMkLst>
        </pc:spChg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2346624887" sldId="315"/>
        </pc:sldMkLst>
      </pc:sldChg>
      <pc:sldChg chg="modSp del mod">
        <pc:chgData name="Šimík, Radek" userId="f44a35a3-9523-4522-98b0-4236e7b9b28a" providerId="ADAL" clId="{4739DE05-1EB2-E044-BCFE-CF08F4EF20FC}" dt="2021-03-01T17:29:31.302" v="6986" actId="2696"/>
        <pc:sldMkLst>
          <pc:docMk/>
          <pc:sldMk cId="2843785807" sldId="319"/>
        </pc:sldMkLst>
        <pc:spChg chg="mod">
          <ac:chgData name="Šimík, Radek" userId="f44a35a3-9523-4522-98b0-4236e7b9b28a" providerId="ADAL" clId="{4739DE05-1EB2-E044-BCFE-CF08F4EF20FC}" dt="2021-02-09T13:25:53.639" v="4425" actId="27636"/>
          <ac:spMkLst>
            <pc:docMk/>
            <pc:sldMk cId="2843785807" sldId="319"/>
            <ac:spMk id="5" creationId="{00000000-0000-0000-0000-000000000000}"/>
          </ac:spMkLst>
        </pc:spChg>
      </pc:sldChg>
      <pc:sldChg chg="modSp mod">
        <pc:chgData name="Šimík, Radek" userId="f44a35a3-9523-4522-98b0-4236e7b9b28a" providerId="ADAL" clId="{4739DE05-1EB2-E044-BCFE-CF08F4EF20FC}" dt="2021-03-01T06:13:34.086" v="5401" actId="20577"/>
        <pc:sldMkLst>
          <pc:docMk/>
          <pc:sldMk cId="3781356947" sldId="327"/>
        </pc:sldMkLst>
        <pc:spChg chg="mod">
          <ac:chgData name="Šimík, Radek" userId="f44a35a3-9523-4522-98b0-4236e7b9b28a" providerId="ADAL" clId="{4739DE05-1EB2-E044-BCFE-CF08F4EF20FC}" dt="2021-03-01T06:13:34.086" v="5401" actId="20577"/>
          <ac:spMkLst>
            <pc:docMk/>
            <pc:sldMk cId="3781356947" sldId="327"/>
            <ac:spMk id="3" creationId="{00000000-0000-0000-0000-000000000000}"/>
          </ac:spMkLst>
        </pc:spChg>
      </pc:sldChg>
      <pc:sldChg chg="modSp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2247978745" sldId="331"/>
        </pc:sldMkLst>
        <pc:spChg chg="mod">
          <ac:chgData name="Šimík, Radek" userId="f44a35a3-9523-4522-98b0-4236e7b9b28a" providerId="ADAL" clId="{4739DE05-1EB2-E044-BCFE-CF08F4EF20FC}" dt="2021-02-09T11:26:22.603" v="191" actId="20577"/>
          <ac:spMkLst>
            <pc:docMk/>
            <pc:sldMk cId="2247978745" sldId="331"/>
            <ac:spMk id="3" creationId="{81D883FE-2BB4-3142-807B-EAD6D1DAF1E9}"/>
          </ac:spMkLst>
        </pc:spChg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1131850522" sldId="332"/>
        </pc:sldMkLst>
        <pc:spChg chg="mod">
          <ac:chgData name="Šimík, Radek" userId="f44a35a3-9523-4522-98b0-4236e7b9b28a" providerId="ADAL" clId="{4739DE05-1EB2-E044-BCFE-CF08F4EF20FC}" dt="2021-02-09T11:22:45.308" v="13"/>
          <ac:spMkLst>
            <pc:docMk/>
            <pc:sldMk cId="1131850522" sldId="332"/>
            <ac:spMk id="2" creationId="{7D7D3C7A-19ED-884D-B790-59FF438E7F2C}"/>
          </ac:spMkLst>
        </pc:spChg>
        <pc:spChg chg="mod">
          <ac:chgData name="Šimík, Radek" userId="f44a35a3-9523-4522-98b0-4236e7b9b28a" providerId="ADAL" clId="{4739DE05-1EB2-E044-BCFE-CF08F4EF20FC}" dt="2021-02-09T11:35:39.466" v="631" actId="20577"/>
          <ac:spMkLst>
            <pc:docMk/>
            <pc:sldMk cId="1131850522" sldId="332"/>
            <ac:spMk id="3" creationId="{51159729-8871-9346-96D6-A598CBC6440A}"/>
          </ac:spMkLst>
        </pc:spChg>
      </pc:sldChg>
      <pc:sldChg chg="add del">
        <pc:chgData name="Šimík, Radek" userId="f44a35a3-9523-4522-98b0-4236e7b9b28a" providerId="ADAL" clId="{4739DE05-1EB2-E044-BCFE-CF08F4EF20FC}" dt="2021-02-09T11:23:13.976" v="41" actId="2696"/>
        <pc:sldMkLst>
          <pc:docMk/>
          <pc:sldMk cId="1071235160" sldId="333"/>
        </pc:sldMkLst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4014855779" sldId="333"/>
        </pc:sldMkLst>
        <pc:spChg chg="mod">
          <ac:chgData name="Šimík, Radek" userId="f44a35a3-9523-4522-98b0-4236e7b9b28a" providerId="ADAL" clId="{4739DE05-1EB2-E044-BCFE-CF08F4EF20FC}" dt="2021-02-09T11:36:06.290" v="650" actId="20577"/>
          <ac:spMkLst>
            <pc:docMk/>
            <pc:sldMk cId="4014855779" sldId="333"/>
            <ac:spMk id="2" creationId="{8DE864D9-46A1-6E46-9C22-329F6900B5F7}"/>
          </ac:spMkLst>
        </pc:spChg>
        <pc:spChg chg="mod">
          <ac:chgData name="Šimík, Radek" userId="f44a35a3-9523-4522-98b0-4236e7b9b28a" providerId="ADAL" clId="{4739DE05-1EB2-E044-BCFE-CF08F4EF20FC}" dt="2021-02-09T11:46:59.970" v="1550" actId="20577"/>
          <ac:spMkLst>
            <pc:docMk/>
            <pc:sldMk cId="4014855779" sldId="333"/>
            <ac:spMk id="3" creationId="{AA3E26CB-F357-7342-AAE1-2BB234F6F458}"/>
          </ac:spMkLst>
        </pc:spChg>
      </pc:sldChg>
      <pc:sldChg chg="add del">
        <pc:chgData name="Šimík, Radek" userId="f44a35a3-9523-4522-98b0-4236e7b9b28a" providerId="ADAL" clId="{4739DE05-1EB2-E044-BCFE-CF08F4EF20FC}" dt="2021-02-09T11:23:08.783" v="39" actId="2696"/>
        <pc:sldMkLst>
          <pc:docMk/>
          <pc:sldMk cId="4024247249" sldId="333"/>
        </pc:sldMkLst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2466689052" sldId="334"/>
        </pc:sldMkLst>
        <pc:spChg chg="mod">
          <ac:chgData name="Šimík, Radek" userId="f44a35a3-9523-4522-98b0-4236e7b9b28a" providerId="ADAL" clId="{4739DE05-1EB2-E044-BCFE-CF08F4EF20FC}" dt="2021-02-09T11:48:40.653" v="1588" actId="20577"/>
          <ac:spMkLst>
            <pc:docMk/>
            <pc:sldMk cId="2466689052" sldId="334"/>
            <ac:spMk id="2" creationId="{DD06F523-75F8-4845-A19D-50DF48B617DC}"/>
          </ac:spMkLst>
        </pc:spChg>
        <pc:spChg chg="mod">
          <ac:chgData name="Šimík, Radek" userId="f44a35a3-9523-4522-98b0-4236e7b9b28a" providerId="ADAL" clId="{4739DE05-1EB2-E044-BCFE-CF08F4EF20FC}" dt="2021-02-09T12:04:48.930" v="2600" actId="207"/>
          <ac:spMkLst>
            <pc:docMk/>
            <pc:sldMk cId="2466689052" sldId="334"/>
            <ac:spMk id="3" creationId="{5FA0E8A1-5E5B-3B43-9392-EE0278058C83}"/>
          </ac:spMkLst>
        </pc:spChg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1564605451" sldId="335"/>
        </pc:sldMkLst>
        <pc:spChg chg="mod">
          <ac:chgData name="Šimík, Radek" userId="f44a35a3-9523-4522-98b0-4236e7b9b28a" providerId="ADAL" clId="{4739DE05-1EB2-E044-BCFE-CF08F4EF20FC}" dt="2021-02-09T12:05:35.267" v="2643" actId="20577"/>
          <ac:spMkLst>
            <pc:docMk/>
            <pc:sldMk cId="1564605451" sldId="335"/>
            <ac:spMk id="2" creationId="{415D517D-EA60-8D4C-8377-500502306DED}"/>
          </ac:spMkLst>
        </pc:spChg>
        <pc:spChg chg="mod">
          <ac:chgData name="Šimík, Radek" userId="f44a35a3-9523-4522-98b0-4236e7b9b28a" providerId="ADAL" clId="{4739DE05-1EB2-E044-BCFE-CF08F4EF20FC}" dt="2021-02-09T13:02:52.887" v="3501" actId="114"/>
          <ac:spMkLst>
            <pc:docMk/>
            <pc:sldMk cId="1564605451" sldId="335"/>
            <ac:spMk id="3" creationId="{00AD126D-0044-1F4F-8161-42D17255D974}"/>
          </ac:spMkLst>
        </pc:spChg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3570793564" sldId="336"/>
        </pc:sldMkLst>
        <pc:spChg chg="mod">
          <ac:chgData name="Šimík, Radek" userId="f44a35a3-9523-4522-98b0-4236e7b9b28a" providerId="ADAL" clId="{4739DE05-1EB2-E044-BCFE-CF08F4EF20FC}" dt="2021-02-09T13:04:59.345" v="3538" actId="20577"/>
          <ac:spMkLst>
            <pc:docMk/>
            <pc:sldMk cId="3570793564" sldId="336"/>
            <ac:spMk id="2" creationId="{4EE4E823-73CA-E841-8AC5-351B117A325E}"/>
          </ac:spMkLst>
        </pc:spChg>
        <pc:spChg chg="mod">
          <ac:chgData name="Šimík, Radek" userId="f44a35a3-9523-4522-98b0-4236e7b9b28a" providerId="ADAL" clId="{4739DE05-1EB2-E044-BCFE-CF08F4EF20FC}" dt="2021-02-09T13:49:09.018" v="4706" actId="20577"/>
          <ac:spMkLst>
            <pc:docMk/>
            <pc:sldMk cId="3570793564" sldId="336"/>
            <ac:spMk id="3" creationId="{162AB1FC-09E3-7645-94F3-1502661E0520}"/>
          </ac:spMkLst>
        </pc:spChg>
      </pc:sldChg>
      <pc:sldChg chg="addSp delSp modSp new del mod modClrScheme chgLayout">
        <pc:chgData name="Šimík, Radek" userId="f44a35a3-9523-4522-98b0-4236e7b9b28a" providerId="ADAL" clId="{4739DE05-1EB2-E044-BCFE-CF08F4EF20FC}" dt="2021-03-01T06:10:04.891" v="5144" actId="2696"/>
        <pc:sldMkLst>
          <pc:docMk/>
          <pc:sldMk cId="2797926373" sldId="337"/>
        </pc:sldMkLst>
        <pc:spChg chg="mod">
          <ac:chgData name="Šimík, Radek" userId="f44a35a3-9523-4522-98b0-4236e7b9b28a" providerId="ADAL" clId="{4739DE05-1EB2-E044-BCFE-CF08F4EF20FC}" dt="2021-02-09T13:52:56.902" v="4777" actId="26606"/>
          <ac:spMkLst>
            <pc:docMk/>
            <pc:sldMk cId="2797926373" sldId="337"/>
            <ac:spMk id="2" creationId="{88BAC688-BF58-1C43-ADE0-6CFFC914B024}"/>
          </ac:spMkLst>
        </pc:spChg>
        <pc:spChg chg="mod ord">
          <ac:chgData name="Šimík, Radek" userId="f44a35a3-9523-4522-98b0-4236e7b9b28a" providerId="ADAL" clId="{4739DE05-1EB2-E044-BCFE-CF08F4EF20FC}" dt="2021-02-09T13:53:03.269" v="4779" actId="14100"/>
          <ac:spMkLst>
            <pc:docMk/>
            <pc:sldMk cId="2797926373" sldId="337"/>
            <ac:spMk id="3" creationId="{D5EB8448-1725-A24F-8E98-D54C4E8D62A0}"/>
          </ac:spMkLst>
        </pc:spChg>
        <pc:spChg chg="add del mod">
          <ac:chgData name="Šimík, Radek" userId="f44a35a3-9523-4522-98b0-4236e7b9b28a" providerId="ADAL" clId="{4739DE05-1EB2-E044-BCFE-CF08F4EF20FC}" dt="2021-02-09T13:55:58.545" v="4900"/>
          <ac:spMkLst>
            <pc:docMk/>
            <pc:sldMk cId="2797926373" sldId="337"/>
            <ac:spMk id="6" creationId="{E414835E-A5A9-A346-B357-9F4E68BA43CD}"/>
          </ac:spMkLst>
        </pc:spChg>
        <pc:spChg chg="add del mod">
          <ac:chgData name="Šimík, Radek" userId="f44a35a3-9523-4522-98b0-4236e7b9b28a" providerId="ADAL" clId="{4739DE05-1EB2-E044-BCFE-CF08F4EF20FC}" dt="2021-02-09T13:55:58.030" v="4898"/>
          <ac:spMkLst>
            <pc:docMk/>
            <pc:sldMk cId="2797926373" sldId="337"/>
            <ac:spMk id="7" creationId="{D25FB45A-5476-6B48-92CA-3DC395890650}"/>
          </ac:spMkLst>
        </pc:spChg>
        <pc:spChg chg="add mod">
          <ac:chgData name="Šimík, Radek" userId="f44a35a3-9523-4522-98b0-4236e7b9b28a" providerId="ADAL" clId="{4739DE05-1EB2-E044-BCFE-CF08F4EF20FC}" dt="2021-02-09T13:55:39.374" v="4892" actId="20577"/>
          <ac:spMkLst>
            <pc:docMk/>
            <pc:sldMk cId="2797926373" sldId="337"/>
            <ac:spMk id="8" creationId="{59F2DD1F-0D4C-5449-8358-12701B671239}"/>
          </ac:spMkLst>
        </pc:spChg>
        <pc:spChg chg="add del mod">
          <ac:chgData name="Šimík, Radek" userId="f44a35a3-9523-4522-98b0-4236e7b9b28a" providerId="ADAL" clId="{4739DE05-1EB2-E044-BCFE-CF08F4EF20FC}" dt="2021-02-09T13:52:49.019" v="4775" actId="26606"/>
          <ac:spMkLst>
            <pc:docMk/>
            <pc:sldMk cId="2797926373" sldId="337"/>
            <ac:spMk id="13" creationId="{209C6471-E3A6-430D-9197-3C87F90C282B}"/>
          </ac:spMkLst>
        </pc:spChg>
        <pc:spChg chg="add del mod">
          <ac:chgData name="Šimík, Radek" userId="f44a35a3-9523-4522-98b0-4236e7b9b28a" providerId="ADAL" clId="{4739DE05-1EB2-E044-BCFE-CF08F4EF20FC}" dt="2021-02-09T13:52:49.019" v="4775" actId="26606"/>
          <ac:spMkLst>
            <pc:docMk/>
            <pc:sldMk cId="2797926373" sldId="337"/>
            <ac:spMk id="15" creationId="{17F9E871-FBA4-4FFE-B19A-2251B8218398}"/>
          </ac:spMkLst>
        </pc:spChg>
        <pc:spChg chg="add del mod">
          <ac:chgData name="Šimík, Radek" userId="f44a35a3-9523-4522-98b0-4236e7b9b28a" providerId="ADAL" clId="{4739DE05-1EB2-E044-BCFE-CF08F4EF20FC}" dt="2021-02-09T13:52:56.902" v="4777" actId="26606"/>
          <ac:spMkLst>
            <pc:docMk/>
            <pc:sldMk cId="2797926373" sldId="337"/>
            <ac:spMk id="17" creationId="{466FB998-4F0F-4EDC-9466-3DC7CC53FB8B}"/>
          </ac:spMkLst>
        </pc:spChg>
        <pc:spChg chg="add del mod">
          <ac:chgData name="Šimík, Radek" userId="f44a35a3-9523-4522-98b0-4236e7b9b28a" providerId="ADAL" clId="{4739DE05-1EB2-E044-BCFE-CF08F4EF20FC}" dt="2021-02-09T13:52:56.902" v="4777" actId="26606"/>
          <ac:spMkLst>
            <pc:docMk/>
            <pc:sldMk cId="2797926373" sldId="337"/>
            <ac:spMk id="18" creationId="{828842C7-A8F5-4CFC-A217-28AACC42ADDB}"/>
          </ac:spMkLst>
        </pc:spChg>
        <pc:picChg chg="add mod">
          <ac:chgData name="Šimík, Radek" userId="f44a35a3-9523-4522-98b0-4236e7b9b28a" providerId="ADAL" clId="{4739DE05-1EB2-E044-BCFE-CF08F4EF20FC}" dt="2021-02-09T13:55:55.071" v="4896" actId="1076"/>
          <ac:picMkLst>
            <pc:docMk/>
            <pc:sldMk cId="2797926373" sldId="337"/>
            <ac:picMk id="5" creationId="{EFA04818-4C52-6C43-A56D-D53A192C7FAD}"/>
          </ac:picMkLst>
        </pc:picChg>
      </pc:sldChg>
      <pc:sldChg chg="ord">
        <pc:chgData name="Šimík, Radek" userId="f44a35a3-9523-4522-98b0-4236e7b9b28a" providerId="ADAL" clId="{4739DE05-1EB2-E044-BCFE-CF08F4EF20FC}" dt="2021-03-01T14:16:23.429" v="5402" actId="20578"/>
        <pc:sldMkLst>
          <pc:docMk/>
          <pc:sldMk cId="1329168866" sldId="343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3077182847" sldId="344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3564874147" sldId="345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4093848341" sldId="346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955128850" sldId="347"/>
        </pc:sldMkLst>
      </pc:sldChg>
      <pc:sldChg chg="modSp new mod ord">
        <pc:chgData name="Šimík, Radek" userId="f44a35a3-9523-4522-98b0-4236e7b9b28a" providerId="ADAL" clId="{4739DE05-1EB2-E044-BCFE-CF08F4EF20FC}" dt="2021-03-01T06:11:05.901" v="5222" actId="20577"/>
        <pc:sldMkLst>
          <pc:docMk/>
          <pc:sldMk cId="1427887398" sldId="348"/>
        </pc:sldMkLst>
        <pc:spChg chg="mod">
          <ac:chgData name="Šimík, Radek" userId="f44a35a3-9523-4522-98b0-4236e7b9b28a" providerId="ADAL" clId="{4739DE05-1EB2-E044-BCFE-CF08F4EF20FC}" dt="2021-03-01T06:08:02.077" v="4939" actId="20577"/>
          <ac:spMkLst>
            <pc:docMk/>
            <pc:sldMk cId="1427887398" sldId="348"/>
            <ac:spMk id="2" creationId="{4B51878E-3070-564F-9E71-69765A8900DE}"/>
          </ac:spMkLst>
        </pc:spChg>
        <pc:spChg chg="mod">
          <ac:chgData name="Šimík, Radek" userId="f44a35a3-9523-4522-98b0-4236e7b9b28a" providerId="ADAL" clId="{4739DE05-1EB2-E044-BCFE-CF08F4EF20FC}" dt="2021-03-01T06:11:05.901" v="5222" actId="20577"/>
          <ac:spMkLst>
            <pc:docMk/>
            <pc:sldMk cId="1427887398" sldId="348"/>
            <ac:spMk id="3" creationId="{8BD185FB-0E2B-6A4D-9896-987CC7662E5F}"/>
          </ac:spMkLst>
        </pc:spChg>
      </pc:sldChg>
      <pc:sldChg chg="new del">
        <pc:chgData name="Šimík, Radek" userId="f44a35a3-9523-4522-98b0-4236e7b9b28a" providerId="ADAL" clId="{4739DE05-1EB2-E044-BCFE-CF08F4EF20FC}" dt="2021-03-01T06:07:44.047" v="4902" actId="2696"/>
        <pc:sldMkLst>
          <pc:docMk/>
          <pc:sldMk cId="2446234527" sldId="348"/>
        </pc:sldMkLst>
      </pc:sldChg>
      <pc:sldChg chg="modSp new mod">
        <pc:chgData name="Šimík, Radek" userId="f44a35a3-9523-4522-98b0-4236e7b9b28a" providerId="ADAL" clId="{4739DE05-1EB2-E044-BCFE-CF08F4EF20FC}" dt="2021-03-01T06:12:15.300" v="5326" actId="20577"/>
        <pc:sldMkLst>
          <pc:docMk/>
          <pc:sldMk cId="3762264696" sldId="349"/>
        </pc:sldMkLst>
        <pc:spChg chg="mod">
          <ac:chgData name="Šimík, Radek" userId="f44a35a3-9523-4522-98b0-4236e7b9b28a" providerId="ADAL" clId="{4739DE05-1EB2-E044-BCFE-CF08F4EF20FC}" dt="2021-03-01T06:10:43.153" v="5172" actId="20577"/>
          <ac:spMkLst>
            <pc:docMk/>
            <pc:sldMk cId="3762264696" sldId="349"/>
            <ac:spMk id="2" creationId="{372D4481-6B11-1849-81D6-2D63D001022C}"/>
          </ac:spMkLst>
        </pc:spChg>
        <pc:spChg chg="mod">
          <ac:chgData name="Šimík, Radek" userId="f44a35a3-9523-4522-98b0-4236e7b9b28a" providerId="ADAL" clId="{4739DE05-1EB2-E044-BCFE-CF08F4EF20FC}" dt="2021-03-01T06:12:15.300" v="5326" actId="20577"/>
          <ac:spMkLst>
            <pc:docMk/>
            <pc:sldMk cId="3762264696" sldId="349"/>
            <ac:spMk id="3" creationId="{35EFB190-0C2A-7340-8A86-C5BFCBFD4136}"/>
          </ac:spMkLst>
        </pc:spChg>
      </pc:sldChg>
      <pc:sldChg chg="modSp new mod">
        <pc:chgData name="Šimík, Radek" userId="f44a35a3-9523-4522-98b0-4236e7b9b28a" providerId="ADAL" clId="{4739DE05-1EB2-E044-BCFE-CF08F4EF20FC}" dt="2021-03-01T17:06:04.556" v="6140" actId="5793"/>
        <pc:sldMkLst>
          <pc:docMk/>
          <pc:sldMk cId="3072810431" sldId="350"/>
        </pc:sldMkLst>
        <pc:spChg chg="mod">
          <ac:chgData name="Šimík, Radek" userId="f44a35a3-9523-4522-98b0-4236e7b9b28a" providerId="ADAL" clId="{4739DE05-1EB2-E044-BCFE-CF08F4EF20FC}" dt="2021-03-01T16:58:06.788" v="5951" actId="20577"/>
          <ac:spMkLst>
            <pc:docMk/>
            <pc:sldMk cId="3072810431" sldId="350"/>
            <ac:spMk id="2" creationId="{8B545EF3-3904-8A44-9D51-106436864299}"/>
          </ac:spMkLst>
        </pc:spChg>
        <pc:spChg chg="mod">
          <ac:chgData name="Šimík, Radek" userId="f44a35a3-9523-4522-98b0-4236e7b9b28a" providerId="ADAL" clId="{4739DE05-1EB2-E044-BCFE-CF08F4EF20FC}" dt="2021-03-01T17:06:04.556" v="6140" actId="5793"/>
          <ac:spMkLst>
            <pc:docMk/>
            <pc:sldMk cId="3072810431" sldId="350"/>
            <ac:spMk id="3" creationId="{311C9F79-C353-264E-8D91-047E32F5FDBD}"/>
          </ac:spMkLst>
        </pc:spChg>
      </pc:sldChg>
      <pc:sldChg chg="modSp new mod">
        <pc:chgData name="Šimík, Radek" userId="f44a35a3-9523-4522-98b0-4236e7b9b28a" providerId="ADAL" clId="{4739DE05-1EB2-E044-BCFE-CF08F4EF20FC}" dt="2021-03-01T17:20:28.114" v="6429" actId="20577"/>
        <pc:sldMkLst>
          <pc:docMk/>
          <pc:sldMk cId="249900692" sldId="351"/>
        </pc:sldMkLst>
        <pc:spChg chg="mod">
          <ac:chgData name="Šimík, Radek" userId="f44a35a3-9523-4522-98b0-4236e7b9b28a" providerId="ADAL" clId="{4739DE05-1EB2-E044-BCFE-CF08F4EF20FC}" dt="2021-03-01T16:58:12.187" v="5956" actId="20577"/>
          <ac:spMkLst>
            <pc:docMk/>
            <pc:sldMk cId="249900692" sldId="351"/>
            <ac:spMk id="2" creationId="{6FB74C30-A799-A348-B846-2AC5880C93CC}"/>
          </ac:spMkLst>
        </pc:spChg>
        <pc:spChg chg="mod">
          <ac:chgData name="Šimík, Radek" userId="f44a35a3-9523-4522-98b0-4236e7b9b28a" providerId="ADAL" clId="{4739DE05-1EB2-E044-BCFE-CF08F4EF20FC}" dt="2021-03-01T17:20:28.114" v="6429" actId="20577"/>
          <ac:spMkLst>
            <pc:docMk/>
            <pc:sldMk cId="249900692" sldId="351"/>
            <ac:spMk id="3" creationId="{1CB9AC22-4714-9D4B-8651-884561EB1579}"/>
          </ac:spMkLst>
        </pc:spChg>
      </pc:sldChg>
      <pc:sldChg chg="addSp delSp modSp new mod">
        <pc:chgData name="Šimík, Radek" userId="f44a35a3-9523-4522-98b0-4236e7b9b28a" providerId="ADAL" clId="{4739DE05-1EB2-E044-BCFE-CF08F4EF20FC}" dt="2021-03-01T17:06:10.610" v="6143" actId="5793"/>
        <pc:sldMkLst>
          <pc:docMk/>
          <pc:sldMk cId="2618385903" sldId="352"/>
        </pc:sldMkLst>
        <pc:spChg chg="mod">
          <ac:chgData name="Šimík, Radek" userId="f44a35a3-9523-4522-98b0-4236e7b9b28a" providerId="ADAL" clId="{4739DE05-1EB2-E044-BCFE-CF08F4EF20FC}" dt="2021-03-01T16:58:21.430" v="5957"/>
          <ac:spMkLst>
            <pc:docMk/>
            <pc:sldMk cId="2618385903" sldId="352"/>
            <ac:spMk id="2" creationId="{A6BF4BFE-998B-E742-99B6-F634F0276D9F}"/>
          </ac:spMkLst>
        </pc:spChg>
        <pc:spChg chg="mod">
          <ac:chgData name="Šimík, Radek" userId="f44a35a3-9523-4522-98b0-4236e7b9b28a" providerId="ADAL" clId="{4739DE05-1EB2-E044-BCFE-CF08F4EF20FC}" dt="2021-03-01T17:06:10.610" v="6143" actId="5793"/>
          <ac:spMkLst>
            <pc:docMk/>
            <pc:sldMk cId="2618385903" sldId="352"/>
            <ac:spMk id="3" creationId="{1FB1FCF9-32D1-2848-AA1D-422158260FAC}"/>
          </ac:spMkLst>
        </pc:spChg>
        <pc:picChg chg="add del">
          <ac:chgData name="Šimík, Radek" userId="f44a35a3-9523-4522-98b0-4236e7b9b28a" providerId="ADAL" clId="{4739DE05-1EB2-E044-BCFE-CF08F4EF20FC}" dt="2021-03-01T17:01:43.858" v="5978"/>
          <ac:picMkLst>
            <pc:docMk/>
            <pc:sldMk cId="2618385903" sldId="352"/>
            <ac:picMk id="4" creationId="{EE6E5018-5176-FA4A-9F45-48A7FA994D67}"/>
          </ac:picMkLst>
        </pc:picChg>
        <pc:picChg chg="add mod">
          <ac:chgData name="Šimík, Radek" userId="f44a35a3-9523-4522-98b0-4236e7b9b28a" providerId="ADAL" clId="{4739DE05-1EB2-E044-BCFE-CF08F4EF20FC}" dt="2021-03-01T17:02:27.680" v="5981" actId="1076"/>
          <ac:picMkLst>
            <pc:docMk/>
            <pc:sldMk cId="2618385903" sldId="352"/>
            <ac:picMk id="6" creationId="{AD34006A-F1BE-C640-A5D4-B5E6CDD4BE6F}"/>
          </ac:picMkLst>
        </pc:picChg>
      </pc:sldChg>
      <pc:sldChg chg="addSp modSp new mod">
        <pc:chgData name="Šimík, Radek" userId="f44a35a3-9523-4522-98b0-4236e7b9b28a" providerId="ADAL" clId="{4739DE05-1EB2-E044-BCFE-CF08F4EF20FC}" dt="2021-03-01T17:06:13.703" v="6144" actId="5793"/>
        <pc:sldMkLst>
          <pc:docMk/>
          <pc:sldMk cId="3049316345" sldId="353"/>
        </pc:sldMkLst>
        <pc:spChg chg="mod">
          <ac:chgData name="Šimík, Radek" userId="f44a35a3-9523-4522-98b0-4236e7b9b28a" providerId="ADAL" clId="{4739DE05-1EB2-E044-BCFE-CF08F4EF20FC}" dt="2021-03-01T17:02:58.484" v="6004"/>
          <ac:spMkLst>
            <pc:docMk/>
            <pc:sldMk cId="3049316345" sldId="353"/>
            <ac:spMk id="2" creationId="{2CA2CC94-70E1-BD44-9469-BFEE7AF6739B}"/>
          </ac:spMkLst>
        </pc:spChg>
        <pc:spChg chg="mod">
          <ac:chgData name="Šimík, Radek" userId="f44a35a3-9523-4522-98b0-4236e7b9b28a" providerId="ADAL" clId="{4739DE05-1EB2-E044-BCFE-CF08F4EF20FC}" dt="2021-03-01T17:06:13.703" v="6144" actId="5793"/>
          <ac:spMkLst>
            <pc:docMk/>
            <pc:sldMk cId="3049316345" sldId="353"/>
            <ac:spMk id="3" creationId="{840BEBF4-9833-4743-9928-B9338F534FC6}"/>
          </ac:spMkLst>
        </pc:spChg>
        <pc:picChg chg="add mod">
          <ac:chgData name="Šimík, Radek" userId="f44a35a3-9523-4522-98b0-4236e7b9b28a" providerId="ADAL" clId="{4739DE05-1EB2-E044-BCFE-CF08F4EF20FC}" dt="2021-03-01T17:04:48.009" v="6064" actId="1076"/>
          <ac:picMkLst>
            <pc:docMk/>
            <pc:sldMk cId="3049316345" sldId="353"/>
            <ac:picMk id="5" creationId="{31D9B4C8-D69A-F148-B1F2-E3D7DC8BBEAB}"/>
          </ac:picMkLst>
        </pc:picChg>
      </pc:sldChg>
      <pc:sldChg chg="modSp new mod">
        <pc:chgData name="Šimík, Radek" userId="f44a35a3-9523-4522-98b0-4236e7b9b28a" providerId="ADAL" clId="{4739DE05-1EB2-E044-BCFE-CF08F4EF20FC}" dt="2021-03-01T17:29:12.139" v="6985" actId="20577"/>
        <pc:sldMkLst>
          <pc:docMk/>
          <pc:sldMk cId="3170881236" sldId="354"/>
        </pc:sldMkLst>
        <pc:spChg chg="mod">
          <ac:chgData name="Šimík, Radek" userId="f44a35a3-9523-4522-98b0-4236e7b9b28a" providerId="ADAL" clId="{4739DE05-1EB2-E044-BCFE-CF08F4EF20FC}" dt="2021-03-01T17:05:29.759" v="6066"/>
          <ac:spMkLst>
            <pc:docMk/>
            <pc:sldMk cId="3170881236" sldId="354"/>
            <ac:spMk id="2" creationId="{3BCCEE13-3EEA-1042-8463-BB38BB748B75}"/>
          </ac:spMkLst>
        </pc:spChg>
        <pc:spChg chg="mod">
          <ac:chgData name="Šimík, Radek" userId="f44a35a3-9523-4522-98b0-4236e7b9b28a" providerId="ADAL" clId="{4739DE05-1EB2-E044-BCFE-CF08F4EF20FC}" dt="2021-03-01T17:29:12.139" v="6985" actId="20577"/>
          <ac:spMkLst>
            <pc:docMk/>
            <pc:sldMk cId="3170881236" sldId="354"/>
            <ac:spMk id="3" creationId="{20EC4468-7762-734F-981D-32F80CF1B7C4}"/>
          </ac:spMkLst>
        </pc:spChg>
      </pc:sldChg>
    </pc:docChg>
  </pc:docChgLst>
  <pc:docChgLst>
    <pc:chgData name="Šimík, Radek" userId="f44a35a3-9523-4522-98b0-4236e7b9b28a" providerId="ADAL" clId="{7B920B59-A326-468A-A78C-8CA8BE53AD7B}"/>
    <pc:docChg chg="undo redo custSel addSld delSld modSld sldOrd">
      <pc:chgData name="Šimík, Radek" userId="f44a35a3-9523-4522-98b0-4236e7b9b28a" providerId="ADAL" clId="{7B920B59-A326-468A-A78C-8CA8BE53AD7B}" dt="2021-03-02T14:48:46.723" v="10627" actId="20577"/>
      <pc:docMkLst>
        <pc:docMk/>
      </pc:docMkLst>
      <pc:sldChg chg="modSp mod">
        <pc:chgData name="Šimík, Radek" userId="f44a35a3-9523-4522-98b0-4236e7b9b28a" providerId="ADAL" clId="{7B920B59-A326-468A-A78C-8CA8BE53AD7B}" dt="2021-02-16T12:13:11.799" v="6392" actId="20577"/>
        <pc:sldMkLst>
          <pc:docMk/>
          <pc:sldMk cId="2112356408" sldId="257"/>
        </pc:sldMkLst>
        <pc:spChg chg="mod">
          <ac:chgData name="Šimík, Radek" userId="f44a35a3-9523-4522-98b0-4236e7b9b28a" providerId="ADAL" clId="{7B920B59-A326-468A-A78C-8CA8BE53AD7B}" dt="2021-02-16T12:13:11.799" v="6392" actId="20577"/>
          <ac:spMkLst>
            <pc:docMk/>
            <pc:sldMk cId="2112356408" sldId="257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7B920B59-A326-468A-A78C-8CA8BE53AD7B}" dt="2021-02-16T14:14:04.517" v="7732" actId="20577"/>
        <pc:sldMkLst>
          <pc:docMk/>
          <pc:sldMk cId="1288757593" sldId="260"/>
        </pc:sldMkLst>
        <pc:spChg chg="mod">
          <ac:chgData name="Šimík, Radek" userId="f44a35a3-9523-4522-98b0-4236e7b9b28a" providerId="ADAL" clId="{7B920B59-A326-468A-A78C-8CA8BE53AD7B}" dt="2021-02-16T14:14:04.517" v="7732" actId="20577"/>
          <ac:spMkLst>
            <pc:docMk/>
            <pc:sldMk cId="1288757593" sldId="260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0:33:49.176" v="5542" actId="2696"/>
        <pc:sldMkLst>
          <pc:docMk/>
          <pc:sldMk cId="3849892806" sldId="262"/>
        </pc:sldMkLst>
      </pc:sldChg>
      <pc:sldChg chg="del">
        <pc:chgData name="Šimík, Radek" userId="f44a35a3-9523-4522-98b0-4236e7b9b28a" providerId="ADAL" clId="{7B920B59-A326-468A-A78C-8CA8BE53AD7B}" dt="2021-02-16T10:33:55.089" v="5543" actId="2696"/>
        <pc:sldMkLst>
          <pc:docMk/>
          <pc:sldMk cId="3638821993" sldId="269"/>
        </pc:sldMkLst>
      </pc:sldChg>
      <pc:sldChg chg="del">
        <pc:chgData name="Šimík, Radek" userId="f44a35a3-9523-4522-98b0-4236e7b9b28a" providerId="ADAL" clId="{7B920B59-A326-468A-A78C-8CA8BE53AD7B}" dt="2021-02-16T10:34:01.215" v="5544" actId="2696"/>
        <pc:sldMkLst>
          <pc:docMk/>
          <pc:sldMk cId="3684777070" sldId="270"/>
        </pc:sldMkLst>
      </pc:sldChg>
      <pc:sldChg chg="modSp mod">
        <pc:chgData name="Šimík, Radek" userId="f44a35a3-9523-4522-98b0-4236e7b9b28a" providerId="ADAL" clId="{7B920B59-A326-468A-A78C-8CA8BE53AD7B}" dt="2021-03-02T14:39:33.113" v="10376" actId="20577"/>
        <pc:sldMkLst>
          <pc:docMk/>
          <pc:sldMk cId="3540779913" sldId="271"/>
        </pc:sldMkLst>
        <pc:spChg chg="mod">
          <ac:chgData name="Šimík, Radek" userId="f44a35a3-9523-4522-98b0-4236e7b9b28a" providerId="ADAL" clId="{7B920B59-A326-468A-A78C-8CA8BE53AD7B}" dt="2021-02-16T13:54:39.144" v="7365" actId="20577"/>
          <ac:spMkLst>
            <pc:docMk/>
            <pc:sldMk cId="3540779913" sldId="271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3-02T14:39:33.113" v="10376" actId="20577"/>
          <ac:spMkLst>
            <pc:docMk/>
            <pc:sldMk cId="3540779913" sldId="271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0:33:45.318" v="5541" actId="2696"/>
        <pc:sldMkLst>
          <pc:docMk/>
          <pc:sldMk cId="2799115878" sldId="277"/>
        </pc:sldMkLst>
      </pc:sldChg>
      <pc:sldChg chg="del">
        <pc:chgData name="Šimík, Radek" userId="f44a35a3-9523-4522-98b0-4236e7b9b28a" providerId="ADAL" clId="{7B920B59-A326-468A-A78C-8CA8BE53AD7B}" dt="2021-02-16T11:00:12.115" v="6042" actId="2696"/>
        <pc:sldMkLst>
          <pc:docMk/>
          <pc:sldMk cId="3709758818" sldId="286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4083160977" sldId="286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603874018" sldId="289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091253232" sldId="289"/>
        </pc:sldMkLst>
        <pc:spChg chg="mod">
          <ac:chgData name="Šimík, Radek" userId="f44a35a3-9523-4522-98b0-4236e7b9b28a" providerId="ADAL" clId="{7B920B59-A326-468A-A78C-8CA8BE53AD7B}" dt="2021-02-10T07:53:15.707" v="287" actId="20577"/>
          <ac:spMkLst>
            <pc:docMk/>
            <pc:sldMk cId="1091253232" sldId="289"/>
            <ac:spMk id="3" creationId="{FEAE0729-5465-4C9A-B418-0F4F61D741B9}"/>
          </ac:spMkLst>
        </pc:spChg>
      </pc:sldChg>
      <pc:sldChg chg="modSp del mod">
        <pc:chgData name="Šimík, Radek" userId="f44a35a3-9523-4522-98b0-4236e7b9b28a" providerId="ADAL" clId="{7B920B59-A326-468A-A78C-8CA8BE53AD7B}" dt="2021-02-10T07:53:53.229" v="291" actId="2696"/>
        <pc:sldMkLst>
          <pc:docMk/>
          <pc:sldMk cId="3994944277" sldId="290"/>
        </pc:sldMkLst>
        <pc:spChg chg="mod">
          <ac:chgData name="Šimík, Radek" userId="f44a35a3-9523-4522-98b0-4236e7b9b28a" providerId="ADAL" clId="{7B920B59-A326-468A-A78C-8CA8BE53AD7B}" dt="2021-02-10T07:53:28.071" v="290" actId="20577"/>
          <ac:spMkLst>
            <pc:docMk/>
            <pc:sldMk cId="3994944277" sldId="290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387985786" sldId="292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3025869073" sldId="292"/>
        </pc:sldMkLst>
        <pc:spChg chg="mod">
          <ac:chgData name="Šimík, Radek" userId="f44a35a3-9523-4522-98b0-4236e7b9b28a" providerId="ADAL" clId="{7B920B59-A326-468A-A78C-8CA8BE53AD7B}" dt="2021-02-10T08:58:00.251" v="2356" actId="20577"/>
          <ac:spMkLst>
            <pc:docMk/>
            <pc:sldMk cId="3025869073" sldId="292"/>
            <ac:spMk id="3" creationId="{23E8E90E-4B8E-4421-85A6-655E3C00B861}"/>
          </ac:spMkLst>
        </pc:spChg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353034294" sldId="293"/>
        </pc:sldMkLst>
        <pc:spChg chg="mod">
          <ac:chgData name="Šimík, Radek" userId="f44a35a3-9523-4522-98b0-4236e7b9b28a" providerId="ADAL" clId="{7B920B59-A326-468A-A78C-8CA8BE53AD7B}" dt="2021-02-10T09:25:42.694" v="2601" actId="114"/>
          <ac:spMkLst>
            <pc:docMk/>
            <pc:sldMk cId="1353034294" sldId="293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0T09:28:19.010" v="2824" actId="20577"/>
          <ac:spMkLst>
            <pc:docMk/>
            <pc:sldMk cId="1353034294" sldId="293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1822729124" sldId="293"/>
        </pc:sldMkLst>
      </pc:sldChg>
      <pc:sldChg chg="del">
        <pc:chgData name="Šimík, Radek" userId="f44a35a3-9523-4522-98b0-4236e7b9b28a" providerId="ADAL" clId="{7B920B59-A326-468A-A78C-8CA8BE53AD7B}" dt="2021-02-10T09:13:54.183" v="2373" actId="2696"/>
        <pc:sldMkLst>
          <pc:docMk/>
          <pc:sldMk cId="1638987088" sldId="294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284898746" sldId="295"/>
        </pc:sldMkLst>
        <pc:spChg chg="mod">
          <ac:chgData name="Šimík, Radek" userId="f44a35a3-9523-4522-98b0-4236e7b9b28a" providerId="ADAL" clId="{7B920B59-A326-468A-A78C-8CA8BE53AD7B}" dt="2021-02-10T09:29:17.279" v="2889" actId="20577"/>
          <ac:spMkLst>
            <pc:docMk/>
            <pc:sldMk cId="284898746" sldId="295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0T09:57:05.851" v="4171" actId="20577"/>
          <ac:spMkLst>
            <pc:docMk/>
            <pc:sldMk cId="284898746" sldId="295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3553557466" sldId="295"/>
        </pc:sldMkLst>
      </pc:sldChg>
      <pc:sldChg chg="del">
        <pc:chgData name="Šimík, Radek" userId="f44a35a3-9523-4522-98b0-4236e7b9b28a" providerId="ADAL" clId="{7B920B59-A326-468A-A78C-8CA8BE53AD7B}" dt="2021-02-10T09:39:08.922" v="3371" actId="47"/>
        <pc:sldMkLst>
          <pc:docMk/>
          <pc:sldMk cId="3134755615" sldId="296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510691056" sldId="297"/>
        </pc:sldMkLst>
        <pc:spChg chg="mod">
          <ac:chgData name="Šimík, Radek" userId="f44a35a3-9523-4522-98b0-4236e7b9b28a" providerId="ADAL" clId="{7B920B59-A326-468A-A78C-8CA8BE53AD7B}" dt="2021-02-10T09:58:38.042" v="4187" actId="20577"/>
          <ac:spMkLst>
            <pc:docMk/>
            <pc:sldMk cId="510691056" sldId="297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B920B59-A326-468A-A78C-8CA8BE53AD7B}" dt="2021-02-16T11:11:23.327" v="6206" actId="20577"/>
        <pc:sldMkLst>
          <pc:docMk/>
          <pc:sldMk cId="1289632262" sldId="297"/>
        </pc:sldMkLst>
        <pc:spChg chg="mod">
          <ac:chgData name="Šimík, Radek" userId="f44a35a3-9523-4522-98b0-4236e7b9b28a" providerId="ADAL" clId="{7B920B59-A326-468A-A78C-8CA8BE53AD7B}" dt="2021-02-16T11:11:23.327" v="6206" actId="20577"/>
          <ac:spMkLst>
            <pc:docMk/>
            <pc:sldMk cId="1289632262" sldId="297"/>
            <ac:spMk id="3" creationId="{00000000-0000-0000-0000-000000000000}"/>
          </ac:spMkLst>
        </pc:spChg>
      </pc:sldChg>
      <pc:sldChg chg="modSp del mod">
        <pc:chgData name="Šimík, Radek" userId="f44a35a3-9523-4522-98b0-4236e7b9b28a" providerId="ADAL" clId="{7B920B59-A326-468A-A78C-8CA8BE53AD7B}" dt="2021-02-10T09:58:42.960" v="4188" actId="47"/>
        <pc:sldMkLst>
          <pc:docMk/>
          <pc:sldMk cId="3012642941" sldId="298"/>
        </pc:sldMkLst>
        <pc:spChg chg="mod">
          <ac:chgData name="Šimík, Radek" userId="f44a35a3-9523-4522-98b0-4236e7b9b28a" providerId="ADAL" clId="{7B920B59-A326-468A-A78C-8CA8BE53AD7B}" dt="2021-02-10T09:58:23.948" v="4179" actId="20577"/>
          <ac:spMkLst>
            <pc:docMk/>
            <pc:sldMk cId="3012642941" sldId="298"/>
            <ac:spMk id="3" creationId="{00000000-0000-0000-0000-000000000000}"/>
          </ac:spMkLst>
        </pc:spChg>
      </pc:sldChg>
      <pc:sldChg chg="modSp del mod">
        <pc:chgData name="Šimík, Radek" userId="f44a35a3-9523-4522-98b0-4236e7b9b28a" providerId="ADAL" clId="{7B920B59-A326-468A-A78C-8CA8BE53AD7B}" dt="2021-02-10T10:19:42.416" v="4961" actId="2696"/>
        <pc:sldMkLst>
          <pc:docMk/>
          <pc:sldMk cId="2541363789" sldId="300"/>
        </pc:sldMkLst>
        <pc:spChg chg="mod">
          <ac:chgData name="Šimík, Radek" userId="f44a35a3-9523-4522-98b0-4236e7b9b28a" providerId="ADAL" clId="{7B920B59-A326-468A-A78C-8CA8BE53AD7B}" dt="2021-02-10T10:00:29.671" v="4409" actId="20577"/>
          <ac:spMkLst>
            <pc:docMk/>
            <pc:sldMk cId="2541363789" sldId="300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0T10:14:19.395" v="4657" actId="20577"/>
          <ac:spMkLst>
            <pc:docMk/>
            <pc:sldMk cId="2541363789" sldId="300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3:54:30.338" v="7362" actId="47"/>
        <pc:sldMkLst>
          <pc:docMk/>
          <pc:sldMk cId="3900340738" sldId="301"/>
        </pc:sldMkLst>
      </pc:sldChg>
      <pc:sldChg chg="modSp del mod">
        <pc:chgData name="Šimík, Radek" userId="f44a35a3-9523-4522-98b0-4236e7b9b28a" providerId="ADAL" clId="{7B920B59-A326-468A-A78C-8CA8BE53AD7B}" dt="2021-02-16T13:54:31.522" v="7363" actId="47"/>
        <pc:sldMkLst>
          <pc:docMk/>
          <pc:sldMk cId="857284096" sldId="302"/>
        </pc:sldMkLst>
        <pc:spChg chg="mod">
          <ac:chgData name="Šimík, Radek" userId="f44a35a3-9523-4522-98b0-4236e7b9b28a" providerId="ADAL" clId="{7B920B59-A326-468A-A78C-8CA8BE53AD7B}" dt="2021-02-16T10:35:45.399" v="5547" actId="20577"/>
          <ac:spMkLst>
            <pc:docMk/>
            <pc:sldMk cId="857284096" sldId="302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3:54:34.008" v="7364" actId="47"/>
        <pc:sldMkLst>
          <pc:docMk/>
          <pc:sldMk cId="679381735" sldId="303"/>
        </pc:sldMkLst>
      </pc:sldChg>
      <pc:sldChg chg="del">
        <pc:chgData name="Šimík, Radek" userId="f44a35a3-9523-4522-98b0-4236e7b9b28a" providerId="ADAL" clId="{7B920B59-A326-468A-A78C-8CA8BE53AD7B}" dt="2021-02-10T10:21:22.569" v="4962" actId="47"/>
        <pc:sldMkLst>
          <pc:docMk/>
          <pc:sldMk cId="1677238526" sldId="304"/>
        </pc:sldMkLst>
      </pc:sldChg>
      <pc:sldChg chg="del">
        <pc:chgData name="Šimík, Radek" userId="f44a35a3-9523-4522-98b0-4236e7b9b28a" providerId="ADAL" clId="{7B920B59-A326-468A-A78C-8CA8BE53AD7B}" dt="2021-02-10T10:21:24.896" v="4963" actId="47"/>
        <pc:sldMkLst>
          <pc:docMk/>
          <pc:sldMk cId="3525527232" sldId="305"/>
        </pc:sldMkLst>
      </pc:sldChg>
      <pc:sldChg chg="modSp del mod">
        <pc:chgData name="Šimík, Radek" userId="f44a35a3-9523-4522-98b0-4236e7b9b28a" providerId="ADAL" clId="{7B920B59-A326-468A-A78C-8CA8BE53AD7B}" dt="2021-02-16T11:32:59.956" v="6343" actId="2696"/>
        <pc:sldMkLst>
          <pc:docMk/>
          <pc:sldMk cId="3644770760" sldId="306"/>
        </pc:sldMkLst>
        <pc:spChg chg="mod">
          <ac:chgData name="Šimík, Radek" userId="f44a35a3-9523-4522-98b0-4236e7b9b28a" providerId="ADAL" clId="{7B920B59-A326-468A-A78C-8CA8BE53AD7B}" dt="2021-02-16T10:35:28.216" v="5546" actId="20577"/>
          <ac:spMkLst>
            <pc:docMk/>
            <pc:sldMk cId="3644770760" sldId="306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2235833088" sldId="307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1285553107" sldId="308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38184276" sldId="309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4034060951" sldId="310"/>
        </pc:sldMkLst>
      </pc:sldChg>
      <pc:sldChg chg="del">
        <pc:chgData name="Šimík, Radek" userId="f44a35a3-9523-4522-98b0-4236e7b9b28a" providerId="ADAL" clId="{7B920B59-A326-468A-A78C-8CA8BE53AD7B}" dt="2021-02-10T10:21:33.449" v="4965" actId="47"/>
        <pc:sldMkLst>
          <pc:docMk/>
          <pc:sldMk cId="3297384173" sldId="311"/>
        </pc:sldMkLst>
      </pc:sldChg>
      <pc:sldChg chg="del">
        <pc:chgData name="Šimík, Radek" userId="f44a35a3-9523-4522-98b0-4236e7b9b28a" providerId="ADAL" clId="{7B920B59-A326-468A-A78C-8CA8BE53AD7B}" dt="2021-02-16T11:32:50.908" v="6342" actId="2696"/>
        <pc:sldMkLst>
          <pc:docMk/>
          <pc:sldMk cId="2598719961" sldId="312"/>
        </pc:sldMkLst>
      </pc:sldChg>
      <pc:sldChg chg="del">
        <pc:chgData name="Šimík, Radek" userId="f44a35a3-9523-4522-98b0-4236e7b9b28a" providerId="ADAL" clId="{7B920B59-A326-468A-A78C-8CA8BE53AD7B}" dt="2021-02-10T10:21:28.219" v="4964" actId="47"/>
        <pc:sldMkLst>
          <pc:docMk/>
          <pc:sldMk cId="3283956253" sldId="313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732627460" sldId="314"/>
        </pc:sldMkLst>
      </pc:sldChg>
      <pc:sldChg chg="modSp mod">
        <pc:chgData name="Šimík, Radek" userId="f44a35a3-9523-4522-98b0-4236e7b9b28a" providerId="ADAL" clId="{7B920B59-A326-468A-A78C-8CA8BE53AD7B}" dt="2021-02-16T10:24:52.403" v="5239" actId="20577"/>
        <pc:sldMkLst>
          <pc:docMk/>
          <pc:sldMk cId="2346624887" sldId="315"/>
        </pc:sldMkLst>
        <pc:spChg chg="mod">
          <ac:chgData name="Šimík, Radek" userId="f44a35a3-9523-4522-98b0-4236e7b9b28a" providerId="ADAL" clId="{7B920B59-A326-468A-A78C-8CA8BE53AD7B}" dt="2021-02-16T10:24:52.403" v="5239" actId="20577"/>
          <ac:spMkLst>
            <pc:docMk/>
            <pc:sldMk cId="2346624887" sldId="315"/>
            <ac:spMk id="2" creationId="{6DADEF9D-23B9-46DA-BF17-507C64D77FD3}"/>
          </ac:spMkLst>
        </pc:spChg>
        <pc:spChg chg="mod">
          <ac:chgData name="Šimík, Radek" userId="f44a35a3-9523-4522-98b0-4236e7b9b28a" providerId="ADAL" clId="{7B920B59-A326-468A-A78C-8CA8BE53AD7B}" dt="2021-02-10T11:55:23.349" v="5174" actId="20577"/>
          <ac:spMkLst>
            <pc:docMk/>
            <pc:sldMk cId="2346624887" sldId="315"/>
            <ac:spMk id="3" creationId="{BFF8D17B-CD75-437F-BFCA-44800CB9E5CB}"/>
          </ac:spMkLst>
        </pc:spChg>
      </pc:sldChg>
      <pc:sldChg chg="modSp mod">
        <pc:chgData name="Šimík, Radek" userId="f44a35a3-9523-4522-98b0-4236e7b9b28a" providerId="ADAL" clId="{7B920B59-A326-468A-A78C-8CA8BE53AD7B}" dt="2021-02-16T12:32:07.752" v="6760" actId="20577"/>
        <pc:sldMkLst>
          <pc:docMk/>
          <pc:sldMk cId="2843785807" sldId="319"/>
        </pc:sldMkLst>
        <pc:spChg chg="mod">
          <ac:chgData name="Šimík, Radek" userId="f44a35a3-9523-4522-98b0-4236e7b9b28a" providerId="ADAL" clId="{7B920B59-A326-468A-A78C-8CA8BE53AD7B}" dt="2021-02-16T11:32:42.560" v="6341" actId="20577"/>
          <ac:spMkLst>
            <pc:docMk/>
            <pc:sldMk cId="2843785807" sldId="319"/>
            <ac:spMk id="4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6T12:32:07.752" v="6760" actId="20577"/>
          <ac:spMkLst>
            <pc:docMk/>
            <pc:sldMk cId="2843785807" sldId="319"/>
            <ac:spMk id="5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1:00:12.115" v="6042" actId="2696"/>
        <pc:sldMkLst>
          <pc:docMk/>
          <pc:sldMk cId="2358866449" sldId="327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3781356947" sldId="327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154267455" sldId="328"/>
        </pc:sldMkLst>
        <pc:spChg chg="mod">
          <ac:chgData name="Šimík, Radek" userId="f44a35a3-9523-4522-98b0-4236e7b9b28a" providerId="ADAL" clId="{7B920B59-A326-468A-A78C-8CA8BE53AD7B}" dt="2021-02-10T07:56:26.375" v="447" actId="20577"/>
          <ac:spMkLst>
            <pc:docMk/>
            <pc:sldMk cId="1154267455" sldId="328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1348287123" sldId="328"/>
        </pc:sldMkLst>
      </pc:sldChg>
      <pc:sldChg chg="modSp add mod">
        <pc:chgData name="Šimík, Radek" userId="f44a35a3-9523-4522-98b0-4236e7b9b28a" providerId="ADAL" clId="{7B920B59-A326-468A-A78C-8CA8BE53AD7B}" dt="2021-02-16T11:05:56.937" v="6110" actId="20577"/>
        <pc:sldMkLst>
          <pc:docMk/>
          <pc:sldMk cId="2959311951" sldId="329"/>
        </pc:sldMkLst>
        <pc:spChg chg="mod">
          <ac:chgData name="Šimík, Radek" userId="f44a35a3-9523-4522-98b0-4236e7b9b28a" providerId="ADAL" clId="{7B920B59-A326-468A-A78C-8CA8BE53AD7B}" dt="2021-02-16T11:05:56.937" v="6110" actId="20577"/>
          <ac:spMkLst>
            <pc:docMk/>
            <pc:sldMk cId="2959311951" sldId="329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1:00:12.115" v="6042" actId="2696"/>
        <pc:sldMkLst>
          <pc:docMk/>
          <pc:sldMk cId="4016117967" sldId="329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841049999" sldId="330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4064072337" sldId="330"/>
        </pc:sldMkLst>
        <pc:spChg chg="mod">
          <ac:chgData name="Šimík, Radek" userId="f44a35a3-9523-4522-98b0-4236e7b9b28a" providerId="ADAL" clId="{7B920B59-A326-468A-A78C-8CA8BE53AD7B}" dt="2021-02-10T10:19:23.155" v="4960" actId="114"/>
          <ac:spMkLst>
            <pc:docMk/>
            <pc:sldMk cId="4064072337" sldId="330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7B920B59-A326-468A-A78C-8CA8BE53AD7B}" dt="2021-02-16T10:30:55.042" v="5512" actId="20577"/>
        <pc:sldMkLst>
          <pc:docMk/>
          <pc:sldMk cId="1707394401" sldId="338"/>
        </pc:sldMkLst>
        <pc:spChg chg="mod">
          <ac:chgData name="Šimík, Radek" userId="f44a35a3-9523-4522-98b0-4236e7b9b28a" providerId="ADAL" clId="{7B920B59-A326-468A-A78C-8CA8BE53AD7B}" dt="2021-02-16T10:30:55.042" v="5512" actId="20577"/>
          <ac:spMkLst>
            <pc:docMk/>
            <pc:sldMk cId="1707394401" sldId="338"/>
            <ac:spMk id="3" creationId="{C0F01E29-EE1C-5A4B-AF6A-F9917B2B87E9}"/>
          </ac:spMkLst>
        </pc:spChg>
      </pc:sldChg>
      <pc:sldChg chg="modSp mod">
        <pc:chgData name="Šimík, Radek" userId="f44a35a3-9523-4522-98b0-4236e7b9b28a" providerId="ADAL" clId="{7B920B59-A326-468A-A78C-8CA8BE53AD7B}" dt="2021-02-16T12:20:08.997" v="6557" actId="20577"/>
        <pc:sldMkLst>
          <pc:docMk/>
          <pc:sldMk cId="2932303879" sldId="339"/>
        </pc:sldMkLst>
        <pc:spChg chg="mod">
          <ac:chgData name="Šimík, Radek" userId="f44a35a3-9523-4522-98b0-4236e7b9b28a" providerId="ADAL" clId="{7B920B59-A326-468A-A78C-8CA8BE53AD7B}" dt="2021-02-16T12:20:08.997" v="6557" actId="20577"/>
          <ac:spMkLst>
            <pc:docMk/>
            <pc:sldMk cId="2932303879" sldId="339"/>
            <ac:spMk id="3" creationId="{546279A3-BE95-9341-9EAD-50C2A5A118D7}"/>
          </ac:spMkLst>
        </pc:spChg>
      </pc:sldChg>
      <pc:sldChg chg="modSp new mod ord">
        <pc:chgData name="Šimík, Radek" userId="f44a35a3-9523-4522-98b0-4236e7b9b28a" providerId="ADAL" clId="{7B920B59-A326-468A-A78C-8CA8BE53AD7B}" dt="2021-02-10T08:31:00.297" v="1532" actId="20577"/>
        <pc:sldMkLst>
          <pc:docMk/>
          <pc:sldMk cId="1970923478" sldId="340"/>
        </pc:sldMkLst>
        <pc:spChg chg="mod">
          <ac:chgData name="Šimík, Radek" userId="f44a35a3-9523-4522-98b0-4236e7b9b28a" providerId="ADAL" clId="{7B920B59-A326-468A-A78C-8CA8BE53AD7B}" dt="2021-02-10T08:27:43.829" v="1145" actId="20577"/>
          <ac:spMkLst>
            <pc:docMk/>
            <pc:sldMk cId="1970923478" sldId="340"/>
            <ac:spMk id="2" creationId="{7A37A2AD-D932-4F18-8CE2-A3F087795C94}"/>
          </ac:spMkLst>
        </pc:spChg>
        <pc:spChg chg="mod">
          <ac:chgData name="Šimík, Radek" userId="f44a35a3-9523-4522-98b0-4236e7b9b28a" providerId="ADAL" clId="{7B920B59-A326-468A-A78C-8CA8BE53AD7B}" dt="2021-02-10T08:31:00.297" v="1532" actId="20577"/>
          <ac:spMkLst>
            <pc:docMk/>
            <pc:sldMk cId="1970923478" sldId="340"/>
            <ac:spMk id="3" creationId="{78C55B76-5C74-4C68-B1A7-05600915686B}"/>
          </ac:spMkLst>
        </pc:spChg>
      </pc:sldChg>
      <pc:sldChg chg="modSp new mod">
        <pc:chgData name="Šimík, Radek" userId="f44a35a3-9523-4522-98b0-4236e7b9b28a" providerId="ADAL" clId="{7B920B59-A326-468A-A78C-8CA8BE53AD7B}" dt="2021-02-10T10:09:28.715" v="4512" actId="113"/>
        <pc:sldMkLst>
          <pc:docMk/>
          <pc:sldMk cId="1452416793" sldId="341"/>
        </pc:sldMkLst>
        <pc:spChg chg="mod">
          <ac:chgData name="Šimík, Radek" userId="f44a35a3-9523-4522-98b0-4236e7b9b28a" providerId="ADAL" clId="{7B920B59-A326-468A-A78C-8CA8BE53AD7B}" dt="2021-02-10T08:31:24.722" v="1578" actId="20577"/>
          <ac:spMkLst>
            <pc:docMk/>
            <pc:sldMk cId="1452416793" sldId="341"/>
            <ac:spMk id="2" creationId="{936B7CB6-7912-4242-89B5-1DAB5AB9D67F}"/>
          </ac:spMkLst>
        </pc:spChg>
        <pc:spChg chg="mod">
          <ac:chgData name="Šimík, Radek" userId="f44a35a3-9523-4522-98b0-4236e7b9b28a" providerId="ADAL" clId="{7B920B59-A326-468A-A78C-8CA8BE53AD7B}" dt="2021-02-10T10:09:28.715" v="4512" actId="113"/>
          <ac:spMkLst>
            <pc:docMk/>
            <pc:sldMk cId="1452416793" sldId="341"/>
            <ac:spMk id="3" creationId="{E4539DB5-5AEE-4407-8AB6-B1B1F98020B0}"/>
          </ac:spMkLst>
        </pc:spChg>
      </pc:sldChg>
      <pc:sldChg chg="addSp delSp modSp new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750661283" sldId="342"/>
        </pc:sldMkLst>
        <pc:spChg chg="mod">
          <ac:chgData name="Šimík, Radek" userId="f44a35a3-9523-4522-98b0-4236e7b9b28a" providerId="ADAL" clId="{7B920B59-A326-468A-A78C-8CA8BE53AD7B}" dt="2021-02-10T09:39:29.029" v="3408" actId="20577"/>
          <ac:spMkLst>
            <pc:docMk/>
            <pc:sldMk cId="1750661283" sldId="342"/>
            <ac:spMk id="2" creationId="{30529373-9860-47FF-9214-709826EC1606}"/>
          </ac:spMkLst>
        </pc:spChg>
        <pc:spChg chg="mod">
          <ac:chgData name="Šimík, Radek" userId="f44a35a3-9523-4522-98b0-4236e7b9b28a" providerId="ADAL" clId="{7B920B59-A326-468A-A78C-8CA8BE53AD7B}" dt="2021-02-10T09:57:28.375" v="4173" actId="20577"/>
          <ac:spMkLst>
            <pc:docMk/>
            <pc:sldMk cId="1750661283" sldId="342"/>
            <ac:spMk id="3" creationId="{DC17C9E4-AA67-4EE2-A742-5AD4EB91F3BC}"/>
          </ac:spMkLst>
        </pc:spChg>
        <pc:picChg chg="add del mod">
          <ac:chgData name="Šimík, Radek" userId="f44a35a3-9523-4522-98b0-4236e7b9b28a" providerId="ADAL" clId="{7B920B59-A326-468A-A78C-8CA8BE53AD7B}" dt="2021-02-10T09:50:23.048" v="3677" actId="478"/>
          <ac:picMkLst>
            <pc:docMk/>
            <pc:sldMk cId="1750661283" sldId="342"/>
            <ac:picMk id="5" creationId="{591A60FE-559F-4CEC-82E3-2D88FAB305F8}"/>
          </ac:picMkLst>
        </pc:picChg>
        <pc:picChg chg="add mod">
          <ac:chgData name="Šimík, Radek" userId="f44a35a3-9523-4522-98b0-4236e7b9b28a" providerId="ADAL" clId="{7B920B59-A326-468A-A78C-8CA8BE53AD7B}" dt="2021-02-10T09:58:02.237" v="4178" actId="1076"/>
          <ac:picMkLst>
            <pc:docMk/>
            <pc:sldMk cId="1750661283" sldId="342"/>
            <ac:picMk id="7" creationId="{0F226E1A-2E2D-4EA6-B903-D099D8564FC0}"/>
          </ac:picMkLst>
        </pc:picChg>
      </pc:sldChg>
      <pc:sldChg chg="modSp add mod">
        <pc:chgData name="Šimík, Radek" userId="f44a35a3-9523-4522-98b0-4236e7b9b28a" providerId="ADAL" clId="{7B920B59-A326-468A-A78C-8CA8BE53AD7B}" dt="2021-02-16T12:12:21.547" v="6371" actId="114"/>
        <pc:sldMkLst>
          <pc:docMk/>
          <pc:sldMk cId="2804811525" sldId="342"/>
        </pc:sldMkLst>
        <pc:spChg chg="mod">
          <ac:chgData name="Šimík, Radek" userId="f44a35a3-9523-4522-98b0-4236e7b9b28a" providerId="ADAL" clId="{7B920B59-A326-468A-A78C-8CA8BE53AD7B}" dt="2021-02-16T12:12:21.547" v="6371" actId="114"/>
          <ac:spMkLst>
            <pc:docMk/>
            <pc:sldMk cId="2804811525" sldId="342"/>
            <ac:spMk id="3" creationId="{DC17C9E4-AA67-4EE2-A742-5AD4EB91F3BC}"/>
          </ac:spMkLst>
        </pc:spChg>
      </pc:sldChg>
      <pc:sldChg chg="modSp new mod">
        <pc:chgData name="Šimík, Radek" userId="f44a35a3-9523-4522-98b0-4236e7b9b28a" providerId="ADAL" clId="{7B920B59-A326-468A-A78C-8CA8BE53AD7B}" dt="2021-02-16T10:54:07.918" v="5867" actId="5793"/>
        <pc:sldMkLst>
          <pc:docMk/>
          <pc:sldMk cId="1329168866" sldId="343"/>
        </pc:sldMkLst>
        <pc:spChg chg="mod">
          <ac:chgData name="Šimík, Radek" userId="f44a35a3-9523-4522-98b0-4236e7b9b28a" providerId="ADAL" clId="{7B920B59-A326-468A-A78C-8CA8BE53AD7B}" dt="2021-02-16T10:52:54.125" v="5798" actId="20577"/>
          <ac:spMkLst>
            <pc:docMk/>
            <pc:sldMk cId="1329168866" sldId="343"/>
            <ac:spMk id="2" creationId="{BE16B2A7-EB43-4BEE-BDC7-44FD2BB3A97A}"/>
          </ac:spMkLst>
        </pc:spChg>
        <pc:spChg chg="mod">
          <ac:chgData name="Šimík, Radek" userId="f44a35a3-9523-4522-98b0-4236e7b9b28a" providerId="ADAL" clId="{7B920B59-A326-468A-A78C-8CA8BE53AD7B}" dt="2021-02-16T10:54:07.918" v="5867" actId="5793"/>
          <ac:spMkLst>
            <pc:docMk/>
            <pc:sldMk cId="1329168866" sldId="343"/>
            <ac:spMk id="3" creationId="{507094A2-E990-42EB-8F78-E00B1C0F4CF2}"/>
          </ac:spMkLst>
        </pc:spChg>
      </pc:sldChg>
      <pc:sldChg chg="modSp new mod">
        <pc:chgData name="Šimík, Radek" userId="f44a35a3-9523-4522-98b0-4236e7b9b28a" providerId="ADAL" clId="{7B920B59-A326-468A-A78C-8CA8BE53AD7B}" dt="2021-02-16T14:20:45.279" v="8278" actId="20577"/>
        <pc:sldMkLst>
          <pc:docMk/>
          <pc:sldMk cId="3077182847" sldId="344"/>
        </pc:sldMkLst>
        <pc:spChg chg="mod">
          <ac:chgData name="Šimík, Radek" userId="f44a35a3-9523-4522-98b0-4236e7b9b28a" providerId="ADAL" clId="{7B920B59-A326-468A-A78C-8CA8BE53AD7B}" dt="2021-02-16T14:20:45.279" v="8278" actId="20577"/>
          <ac:spMkLst>
            <pc:docMk/>
            <pc:sldMk cId="3077182847" sldId="344"/>
            <ac:spMk id="2" creationId="{B4C7F628-210E-4081-BC02-EE0D23745C02}"/>
          </ac:spMkLst>
        </pc:spChg>
        <pc:spChg chg="mod">
          <ac:chgData name="Šimík, Radek" userId="f44a35a3-9523-4522-98b0-4236e7b9b28a" providerId="ADAL" clId="{7B920B59-A326-468A-A78C-8CA8BE53AD7B}" dt="2021-02-10T11:55:16.551" v="5171" actId="20577"/>
          <ac:spMkLst>
            <pc:docMk/>
            <pc:sldMk cId="3077182847" sldId="344"/>
            <ac:spMk id="3" creationId="{A81E6E67-EB7A-4EB5-A5E4-376601627B05}"/>
          </ac:spMkLst>
        </pc:spChg>
      </pc:sldChg>
      <pc:sldChg chg="modSp new mod ord">
        <pc:chgData name="Šimík, Radek" userId="f44a35a3-9523-4522-98b0-4236e7b9b28a" providerId="ADAL" clId="{7B920B59-A326-468A-A78C-8CA8BE53AD7B}" dt="2021-02-16T13:53:25.551" v="7361" actId="20577"/>
        <pc:sldMkLst>
          <pc:docMk/>
          <pc:sldMk cId="3564874147" sldId="345"/>
        </pc:sldMkLst>
        <pc:spChg chg="mod">
          <ac:chgData name="Šimík, Radek" userId="f44a35a3-9523-4522-98b0-4236e7b9b28a" providerId="ADAL" clId="{7B920B59-A326-468A-A78C-8CA8BE53AD7B}" dt="2021-02-16T10:49:12.639" v="5587" actId="20577"/>
          <ac:spMkLst>
            <pc:docMk/>
            <pc:sldMk cId="3564874147" sldId="345"/>
            <ac:spMk id="2" creationId="{1E7E1AEA-CDEB-48C9-9830-0159B5B9EC16}"/>
          </ac:spMkLst>
        </pc:spChg>
        <pc:spChg chg="mod">
          <ac:chgData name="Šimík, Radek" userId="f44a35a3-9523-4522-98b0-4236e7b9b28a" providerId="ADAL" clId="{7B920B59-A326-468A-A78C-8CA8BE53AD7B}" dt="2021-02-16T13:53:25.551" v="7361" actId="20577"/>
          <ac:spMkLst>
            <pc:docMk/>
            <pc:sldMk cId="3564874147" sldId="345"/>
            <ac:spMk id="3" creationId="{83A3E02D-46B1-4BFB-9DE9-AC2F6E4A3976}"/>
          </ac:spMkLst>
        </pc:spChg>
      </pc:sldChg>
      <pc:sldChg chg="new del">
        <pc:chgData name="Šimík, Radek" userId="f44a35a3-9523-4522-98b0-4236e7b9b28a" providerId="ADAL" clId="{7B920B59-A326-468A-A78C-8CA8BE53AD7B}" dt="2021-02-16T10:52:17.497" v="5777" actId="2696"/>
        <pc:sldMkLst>
          <pc:docMk/>
          <pc:sldMk cId="566540057" sldId="346"/>
        </pc:sldMkLst>
      </pc:sldChg>
      <pc:sldChg chg="modSp new mod">
        <pc:chgData name="Šimík, Radek" userId="f44a35a3-9523-4522-98b0-4236e7b9b28a" providerId="ADAL" clId="{7B920B59-A326-468A-A78C-8CA8BE53AD7B}" dt="2021-02-16T14:21:08.013" v="8280" actId="20577"/>
        <pc:sldMkLst>
          <pc:docMk/>
          <pc:sldMk cId="4093848341" sldId="346"/>
        </pc:sldMkLst>
        <pc:spChg chg="mod">
          <ac:chgData name="Šimík, Radek" userId="f44a35a3-9523-4522-98b0-4236e7b9b28a" providerId="ADAL" clId="{7B920B59-A326-468A-A78C-8CA8BE53AD7B}" dt="2021-02-16T12:32:49.012" v="6803" actId="20577"/>
          <ac:spMkLst>
            <pc:docMk/>
            <pc:sldMk cId="4093848341" sldId="346"/>
            <ac:spMk id="2" creationId="{31E5B549-BFAF-4968-BC0F-D8CE8F41225D}"/>
          </ac:spMkLst>
        </pc:spChg>
        <pc:spChg chg="mod">
          <ac:chgData name="Šimík, Radek" userId="f44a35a3-9523-4522-98b0-4236e7b9b28a" providerId="ADAL" clId="{7B920B59-A326-468A-A78C-8CA8BE53AD7B}" dt="2021-02-16T14:21:08.013" v="8280" actId="20577"/>
          <ac:spMkLst>
            <pc:docMk/>
            <pc:sldMk cId="4093848341" sldId="346"/>
            <ac:spMk id="3" creationId="{54BB241E-0549-4828-910B-ACC137EE2D15}"/>
          </ac:spMkLst>
        </pc:spChg>
      </pc:sldChg>
      <pc:sldChg chg="modSp new mod">
        <pc:chgData name="Šimík, Radek" userId="f44a35a3-9523-4522-98b0-4236e7b9b28a" providerId="ADAL" clId="{7B920B59-A326-468A-A78C-8CA8BE53AD7B}" dt="2021-02-16T13:50:35.595" v="7296" actId="20577"/>
        <pc:sldMkLst>
          <pc:docMk/>
          <pc:sldMk cId="955128850" sldId="347"/>
        </pc:sldMkLst>
        <pc:spChg chg="mod">
          <ac:chgData name="Šimík, Radek" userId="f44a35a3-9523-4522-98b0-4236e7b9b28a" providerId="ADAL" clId="{7B920B59-A326-468A-A78C-8CA8BE53AD7B}" dt="2021-02-16T13:37:58.745" v="7228" actId="20577"/>
          <ac:spMkLst>
            <pc:docMk/>
            <pc:sldMk cId="955128850" sldId="347"/>
            <ac:spMk id="2" creationId="{B0FDFC5F-07F2-4A89-BB77-1754F6638969}"/>
          </ac:spMkLst>
        </pc:spChg>
        <pc:spChg chg="mod">
          <ac:chgData name="Šimík, Radek" userId="f44a35a3-9523-4522-98b0-4236e7b9b28a" providerId="ADAL" clId="{7B920B59-A326-468A-A78C-8CA8BE53AD7B}" dt="2021-02-16T13:50:35.595" v="7296" actId="20577"/>
          <ac:spMkLst>
            <pc:docMk/>
            <pc:sldMk cId="955128850" sldId="347"/>
            <ac:spMk id="3" creationId="{B7E41258-75B8-4C91-B2FF-CB320721E774}"/>
          </ac:spMkLst>
        </pc:spChg>
      </pc:sldChg>
      <pc:sldChg chg="add del">
        <pc:chgData name="Šimík, Radek" userId="f44a35a3-9523-4522-98b0-4236e7b9b28a" providerId="ADAL" clId="{7B920B59-A326-468A-A78C-8CA8BE53AD7B}" dt="2021-02-16T10:54:30.408" v="5868" actId="2696"/>
        <pc:sldMkLst>
          <pc:docMk/>
          <pc:sldMk cId="1803204696" sldId="347"/>
        </pc:sldMkLst>
      </pc:sldChg>
      <pc:sldChg chg="modSp mod">
        <pc:chgData name="Šimík, Radek" userId="f44a35a3-9523-4522-98b0-4236e7b9b28a" providerId="ADAL" clId="{7B920B59-A326-468A-A78C-8CA8BE53AD7B}" dt="2021-03-02T12:29:34.208" v="8285" actId="27636"/>
        <pc:sldMkLst>
          <pc:docMk/>
          <pc:sldMk cId="3170881236" sldId="354"/>
        </pc:sldMkLst>
        <pc:spChg chg="mod">
          <ac:chgData name="Šimík, Radek" userId="f44a35a3-9523-4522-98b0-4236e7b9b28a" providerId="ADAL" clId="{7B920B59-A326-468A-A78C-8CA8BE53AD7B}" dt="2021-03-02T12:29:34.208" v="8285" actId="27636"/>
          <ac:spMkLst>
            <pc:docMk/>
            <pc:sldMk cId="3170881236" sldId="354"/>
            <ac:spMk id="3" creationId="{20EC4468-7762-734F-981D-32F80CF1B7C4}"/>
          </ac:spMkLst>
        </pc:spChg>
      </pc:sldChg>
      <pc:sldChg chg="modSp new mod">
        <pc:chgData name="Šimík, Radek" userId="f44a35a3-9523-4522-98b0-4236e7b9b28a" providerId="ADAL" clId="{7B920B59-A326-468A-A78C-8CA8BE53AD7B}" dt="2021-03-02T13:37:06.733" v="9755" actId="20577"/>
        <pc:sldMkLst>
          <pc:docMk/>
          <pc:sldMk cId="3383275160" sldId="355"/>
        </pc:sldMkLst>
        <pc:spChg chg="mod">
          <ac:chgData name="Šimík, Radek" userId="f44a35a3-9523-4522-98b0-4236e7b9b28a" providerId="ADAL" clId="{7B920B59-A326-468A-A78C-8CA8BE53AD7B}" dt="2021-03-02T12:30:07.251" v="8336" actId="20577"/>
          <ac:spMkLst>
            <pc:docMk/>
            <pc:sldMk cId="3383275160" sldId="355"/>
            <ac:spMk id="2" creationId="{B8BC9715-D4AE-4F38-97F1-BE1376F6C630}"/>
          </ac:spMkLst>
        </pc:spChg>
        <pc:spChg chg="mod">
          <ac:chgData name="Šimík, Radek" userId="f44a35a3-9523-4522-98b0-4236e7b9b28a" providerId="ADAL" clId="{7B920B59-A326-468A-A78C-8CA8BE53AD7B}" dt="2021-03-02T13:37:06.733" v="9755" actId="20577"/>
          <ac:spMkLst>
            <pc:docMk/>
            <pc:sldMk cId="3383275160" sldId="355"/>
            <ac:spMk id="3" creationId="{DAF467A6-C22C-4406-B903-1F6C21A05C8C}"/>
          </ac:spMkLst>
        </pc:spChg>
      </pc:sldChg>
      <pc:sldChg chg="modSp new mod">
        <pc:chgData name="Šimík, Radek" userId="f44a35a3-9523-4522-98b0-4236e7b9b28a" providerId="ADAL" clId="{7B920B59-A326-468A-A78C-8CA8BE53AD7B}" dt="2021-03-02T13:37:43.102" v="9771" actId="20577"/>
        <pc:sldMkLst>
          <pc:docMk/>
          <pc:sldMk cId="1860036462" sldId="356"/>
        </pc:sldMkLst>
        <pc:spChg chg="mod">
          <ac:chgData name="Šimík, Radek" userId="f44a35a3-9523-4522-98b0-4236e7b9b28a" providerId="ADAL" clId="{7B920B59-A326-468A-A78C-8CA8BE53AD7B}" dt="2021-03-02T12:34:53.952" v="8731" actId="20577"/>
          <ac:spMkLst>
            <pc:docMk/>
            <pc:sldMk cId="1860036462" sldId="356"/>
            <ac:spMk id="2" creationId="{6FDC46F5-DE33-4A35-9CF0-1B5DF80DE50E}"/>
          </ac:spMkLst>
        </pc:spChg>
        <pc:spChg chg="mod">
          <ac:chgData name="Šimík, Radek" userId="f44a35a3-9523-4522-98b0-4236e7b9b28a" providerId="ADAL" clId="{7B920B59-A326-468A-A78C-8CA8BE53AD7B}" dt="2021-03-02T13:37:43.102" v="9771" actId="20577"/>
          <ac:spMkLst>
            <pc:docMk/>
            <pc:sldMk cId="1860036462" sldId="356"/>
            <ac:spMk id="3" creationId="{12C332D7-2DEC-4829-9313-7C396B7F011A}"/>
          </ac:spMkLst>
        </pc:spChg>
      </pc:sldChg>
      <pc:sldChg chg="modSp add mod">
        <pc:chgData name="Šimík, Radek" userId="f44a35a3-9523-4522-98b0-4236e7b9b28a" providerId="ADAL" clId="{7B920B59-A326-468A-A78C-8CA8BE53AD7B}" dt="2021-03-02T13:45:51.637" v="9910" actId="20577"/>
        <pc:sldMkLst>
          <pc:docMk/>
          <pc:sldMk cId="866310831" sldId="357"/>
        </pc:sldMkLst>
        <pc:spChg chg="mod">
          <ac:chgData name="Šimík, Radek" userId="f44a35a3-9523-4522-98b0-4236e7b9b28a" providerId="ADAL" clId="{7B920B59-A326-468A-A78C-8CA8BE53AD7B}" dt="2021-03-02T13:45:51.637" v="9910" actId="20577"/>
          <ac:spMkLst>
            <pc:docMk/>
            <pc:sldMk cId="866310831" sldId="357"/>
            <ac:spMk id="3" creationId="{12C332D7-2DEC-4829-9313-7C396B7F011A}"/>
          </ac:spMkLst>
        </pc:spChg>
      </pc:sldChg>
      <pc:sldChg chg="modSp add mod">
        <pc:chgData name="Šimík, Radek" userId="f44a35a3-9523-4522-98b0-4236e7b9b28a" providerId="ADAL" clId="{7B920B59-A326-468A-A78C-8CA8BE53AD7B}" dt="2021-03-02T13:37:19.949" v="9761" actId="20577"/>
        <pc:sldMkLst>
          <pc:docMk/>
          <pc:sldMk cId="678256746" sldId="358"/>
        </pc:sldMkLst>
        <pc:spChg chg="mod">
          <ac:chgData name="Šimík, Radek" userId="f44a35a3-9523-4522-98b0-4236e7b9b28a" providerId="ADAL" clId="{7B920B59-A326-468A-A78C-8CA8BE53AD7B}" dt="2021-03-02T13:37:19.949" v="9761" actId="20577"/>
          <ac:spMkLst>
            <pc:docMk/>
            <pc:sldMk cId="678256746" sldId="358"/>
            <ac:spMk id="3" creationId="{DAF467A6-C22C-4406-B903-1F6C21A05C8C}"/>
          </ac:spMkLst>
        </pc:spChg>
      </pc:sldChg>
      <pc:sldChg chg="modSp add mod">
        <pc:chgData name="Šimík, Radek" userId="f44a35a3-9523-4522-98b0-4236e7b9b28a" providerId="ADAL" clId="{7B920B59-A326-468A-A78C-8CA8BE53AD7B}" dt="2021-03-02T13:37:58.844" v="9781" actId="20577"/>
        <pc:sldMkLst>
          <pc:docMk/>
          <pc:sldMk cId="1070524268" sldId="359"/>
        </pc:sldMkLst>
        <pc:spChg chg="mod">
          <ac:chgData name="Šimík, Radek" userId="f44a35a3-9523-4522-98b0-4236e7b9b28a" providerId="ADAL" clId="{7B920B59-A326-468A-A78C-8CA8BE53AD7B}" dt="2021-03-02T13:37:58.844" v="9781" actId="20577"/>
          <ac:spMkLst>
            <pc:docMk/>
            <pc:sldMk cId="1070524268" sldId="359"/>
            <ac:spMk id="3" creationId="{12C332D7-2DEC-4829-9313-7C396B7F011A}"/>
          </ac:spMkLst>
        </pc:spChg>
      </pc:sldChg>
      <pc:sldChg chg="modSp add del mod">
        <pc:chgData name="Šimík, Radek" userId="f44a35a3-9523-4522-98b0-4236e7b9b28a" providerId="ADAL" clId="{7B920B59-A326-468A-A78C-8CA8BE53AD7B}" dt="2021-03-02T13:38:47.614" v="9789" actId="20577"/>
        <pc:sldMkLst>
          <pc:docMk/>
          <pc:sldMk cId="1421489843" sldId="360"/>
        </pc:sldMkLst>
        <pc:spChg chg="mod">
          <ac:chgData name="Šimík, Radek" userId="f44a35a3-9523-4522-98b0-4236e7b9b28a" providerId="ADAL" clId="{7B920B59-A326-468A-A78C-8CA8BE53AD7B}" dt="2021-03-02T13:38:47.614" v="9789" actId="20577"/>
          <ac:spMkLst>
            <pc:docMk/>
            <pc:sldMk cId="1421489843" sldId="360"/>
            <ac:spMk id="3" creationId="{12C332D7-2DEC-4829-9313-7C396B7F011A}"/>
          </ac:spMkLst>
        </pc:spChg>
      </pc:sldChg>
      <pc:sldChg chg="add del">
        <pc:chgData name="Šimík, Radek" userId="f44a35a3-9523-4522-98b0-4236e7b9b28a" providerId="ADAL" clId="{7B920B59-A326-468A-A78C-8CA8BE53AD7B}" dt="2021-03-02T13:39:31.931" v="9792" actId="2696"/>
        <pc:sldMkLst>
          <pc:docMk/>
          <pc:sldMk cId="943866462" sldId="361"/>
        </pc:sldMkLst>
      </pc:sldChg>
      <pc:sldChg chg="add del">
        <pc:chgData name="Šimík, Radek" userId="f44a35a3-9523-4522-98b0-4236e7b9b28a" providerId="ADAL" clId="{7B920B59-A326-468A-A78C-8CA8BE53AD7B}" dt="2021-03-02T13:47:18.759" v="9914" actId="47"/>
        <pc:sldMkLst>
          <pc:docMk/>
          <pc:sldMk cId="752952597" sldId="362"/>
        </pc:sldMkLst>
      </pc:sldChg>
      <pc:sldChg chg="modSp add mod">
        <pc:chgData name="Šimík, Radek" userId="f44a35a3-9523-4522-98b0-4236e7b9b28a" providerId="ADAL" clId="{7B920B59-A326-468A-A78C-8CA8BE53AD7B}" dt="2021-03-02T13:45:43.977" v="9909" actId="20577"/>
        <pc:sldMkLst>
          <pc:docMk/>
          <pc:sldMk cId="1982311927" sldId="363"/>
        </pc:sldMkLst>
        <pc:spChg chg="mod">
          <ac:chgData name="Šimík, Radek" userId="f44a35a3-9523-4522-98b0-4236e7b9b28a" providerId="ADAL" clId="{7B920B59-A326-468A-A78C-8CA8BE53AD7B}" dt="2021-03-02T13:45:43.977" v="9909" actId="20577"/>
          <ac:spMkLst>
            <pc:docMk/>
            <pc:sldMk cId="1982311927" sldId="363"/>
            <ac:spMk id="3" creationId="{12C332D7-2DEC-4829-9313-7C396B7F011A}"/>
          </ac:spMkLst>
        </pc:spChg>
      </pc:sldChg>
      <pc:sldChg chg="add">
        <pc:chgData name="Šimík, Radek" userId="f44a35a3-9523-4522-98b0-4236e7b9b28a" providerId="ADAL" clId="{7B920B59-A326-468A-A78C-8CA8BE53AD7B}" dt="2021-03-02T13:45:36.934" v="9908" actId="2890"/>
        <pc:sldMkLst>
          <pc:docMk/>
          <pc:sldMk cId="2908844159" sldId="364"/>
        </pc:sldMkLst>
      </pc:sldChg>
      <pc:sldChg chg="modSp add mod ord">
        <pc:chgData name="Šimík, Radek" userId="f44a35a3-9523-4522-98b0-4236e7b9b28a" providerId="ADAL" clId="{7B920B59-A326-468A-A78C-8CA8BE53AD7B}" dt="2021-03-02T13:53:24.099" v="10222" actId="20577"/>
        <pc:sldMkLst>
          <pc:docMk/>
          <pc:sldMk cId="2537009516" sldId="365"/>
        </pc:sldMkLst>
        <pc:spChg chg="mod">
          <ac:chgData name="Šimík, Radek" userId="f44a35a3-9523-4522-98b0-4236e7b9b28a" providerId="ADAL" clId="{7B920B59-A326-468A-A78C-8CA8BE53AD7B}" dt="2021-03-02T13:53:24.099" v="10222" actId="20577"/>
          <ac:spMkLst>
            <pc:docMk/>
            <pc:sldMk cId="2537009516" sldId="365"/>
            <ac:spMk id="3" creationId="{12C332D7-2DEC-4829-9313-7C396B7F011A}"/>
          </ac:spMkLst>
        </pc:spChg>
      </pc:sldChg>
      <pc:sldChg chg="add del">
        <pc:chgData name="Šimík, Radek" userId="f44a35a3-9523-4522-98b0-4236e7b9b28a" providerId="ADAL" clId="{7B920B59-A326-468A-A78C-8CA8BE53AD7B}" dt="2021-03-02T13:56:47.858" v="10238" actId="47"/>
        <pc:sldMkLst>
          <pc:docMk/>
          <pc:sldMk cId="2191749677" sldId="366"/>
        </pc:sldMkLst>
      </pc:sldChg>
      <pc:sldChg chg="modSp add mod">
        <pc:chgData name="Šimík, Radek" userId="f44a35a3-9523-4522-98b0-4236e7b9b28a" providerId="ADAL" clId="{7B920B59-A326-468A-A78C-8CA8BE53AD7B}" dt="2021-03-02T13:54:44.805" v="10234" actId="20577"/>
        <pc:sldMkLst>
          <pc:docMk/>
          <pc:sldMk cId="2756033111" sldId="367"/>
        </pc:sldMkLst>
        <pc:spChg chg="mod">
          <ac:chgData name="Šimík, Radek" userId="f44a35a3-9523-4522-98b0-4236e7b9b28a" providerId="ADAL" clId="{7B920B59-A326-468A-A78C-8CA8BE53AD7B}" dt="2021-03-02T13:54:44.805" v="10234" actId="20577"/>
          <ac:spMkLst>
            <pc:docMk/>
            <pc:sldMk cId="2756033111" sldId="367"/>
            <ac:spMk id="3" creationId="{12C332D7-2DEC-4829-9313-7C396B7F011A}"/>
          </ac:spMkLst>
        </pc:spChg>
      </pc:sldChg>
      <pc:sldChg chg="modSp add mod ord">
        <pc:chgData name="Šimík, Radek" userId="f44a35a3-9523-4522-98b0-4236e7b9b28a" providerId="ADAL" clId="{7B920B59-A326-468A-A78C-8CA8BE53AD7B}" dt="2021-03-02T14:39:09.815" v="10349" actId="207"/>
        <pc:sldMkLst>
          <pc:docMk/>
          <pc:sldMk cId="1212648610" sldId="368"/>
        </pc:sldMkLst>
        <pc:spChg chg="mod">
          <ac:chgData name="Šimík, Radek" userId="f44a35a3-9523-4522-98b0-4236e7b9b28a" providerId="ADAL" clId="{7B920B59-A326-468A-A78C-8CA8BE53AD7B}" dt="2021-03-02T14:39:09.815" v="10349" actId="207"/>
          <ac:spMkLst>
            <pc:docMk/>
            <pc:sldMk cId="1212648610" sldId="368"/>
            <ac:spMk id="3" creationId="{12C332D7-2DEC-4829-9313-7C396B7F011A}"/>
          </ac:spMkLst>
        </pc:spChg>
      </pc:sldChg>
      <pc:sldChg chg="modSp add del mod">
        <pc:chgData name="Šimík, Radek" userId="f44a35a3-9523-4522-98b0-4236e7b9b28a" providerId="ADAL" clId="{7B920B59-A326-468A-A78C-8CA8BE53AD7B}" dt="2021-03-02T14:39:17.897" v="10350" actId="2696"/>
        <pc:sldMkLst>
          <pc:docMk/>
          <pc:sldMk cId="3154996033" sldId="369"/>
        </pc:sldMkLst>
        <pc:spChg chg="mod">
          <ac:chgData name="Šimík, Radek" userId="f44a35a3-9523-4522-98b0-4236e7b9b28a" providerId="ADAL" clId="{7B920B59-A326-468A-A78C-8CA8BE53AD7B}" dt="2021-03-02T13:59:02.208" v="10275" actId="207"/>
          <ac:spMkLst>
            <pc:docMk/>
            <pc:sldMk cId="3154996033" sldId="369"/>
            <ac:spMk id="3" creationId="{12C332D7-2DEC-4829-9313-7C396B7F011A}"/>
          </ac:spMkLst>
        </pc:spChg>
      </pc:sldChg>
      <pc:sldChg chg="modSp add mod">
        <pc:chgData name="Šimík, Radek" userId="f44a35a3-9523-4522-98b0-4236e7b9b28a" providerId="ADAL" clId="{7B920B59-A326-468A-A78C-8CA8BE53AD7B}" dt="2021-03-02T14:41:50.333" v="10468" actId="207"/>
        <pc:sldMkLst>
          <pc:docMk/>
          <pc:sldMk cId="3562212285" sldId="369"/>
        </pc:sldMkLst>
        <pc:spChg chg="mod">
          <ac:chgData name="Šimík, Radek" userId="f44a35a3-9523-4522-98b0-4236e7b9b28a" providerId="ADAL" clId="{7B920B59-A326-468A-A78C-8CA8BE53AD7B}" dt="2021-03-02T14:41:50.333" v="10468" actId="207"/>
          <ac:spMkLst>
            <pc:docMk/>
            <pc:sldMk cId="3562212285" sldId="369"/>
            <ac:spMk id="3" creationId="{12C332D7-2DEC-4829-9313-7C396B7F011A}"/>
          </ac:spMkLst>
        </pc:spChg>
      </pc:sldChg>
      <pc:sldChg chg="modSp add mod ord">
        <pc:chgData name="Šimík, Radek" userId="f44a35a3-9523-4522-98b0-4236e7b9b28a" providerId="ADAL" clId="{7B920B59-A326-468A-A78C-8CA8BE53AD7B}" dt="2021-03-02T14:48:46.723" v="10627" actId="20577"/>
        <pc:sldMkLst>
          <pc:docMk/>
          <pc:sldMk cId="2563666480" sldId="370"/>
        </pc:sldMkLst>
        <pc:spChg chg="mod">
          <ac:chgData name="Šimík, Radek" userId="f44a35a3-9523-4522-98b0-4236e7b9b28a" providerId="ADAL" clId="{7B920B59-A326-468A-A78C-8CA8BE53AD7B}" dt="2021-03-02T14:48:46.723" v="10627" actId="20577"/>
          <ac:spMkLst>
            <pc:docMk/>
            <pc:sldMk cId="2563666480" sldId="370"/>
            <ac:spMk id="3" creationId="{12C332D7-2DEC-4829-9313-7C396B7F011A}"/>
          </ac:spMkLst>
        </pc:spChg>
      </pc:sldChg>
    </pc:docChg>
  </pc:docChgLst>
  <pc:docChgLst>
    <pc:chgData name="Šimík, Radek" userId="f44a35a3-9523-4522-98b0-4236e7b9b28a" providerId="ADAL" clId="{D5E37ED4-721B-EA43-8DCA-56753C01399D}"/>
    <pc:docChg chg="undo custSel addSld delSld modSld sldOrd">
      <pc:chgData name="Šimík, Radek" userId="f44a35a3-9523-4522-98b0-4236e7b9b28a" providerId="ADAL" clId="{D5E37ED4-721B-EA43-8DCA-56753C01399D}" dt="2021-02-10T06:50:31.494" v="2764" actId="20577"/>
      <pc:docMkLst>
        <pc:docMk/>
      </pc:docMkLst>
      <pc:sldChg chg="del">
        <pc:chgData name="Šimík, Radek" userId="f44a35a3-9523-4522-98b0-4236e7b9b28a" providerId="ADAL" clId="{D5E37ED4-721B-EA43-8DCA-56753C01399D}" dt="2021-02-10T06:37:48.122" v="2118" actId="2696"/>
        <pc:sldMkLst>
          <pc:docMk/>
          <pc:sldMk cId="2325441400" sldId="281"/>
        </pc:sldMkLst>
      </pc:sldChg>
      <pc:sldChg chg="del">
        <pc:chgData name="Šimík, Radek" userId="f44a35a3-9523-4522-98b0-4236e7b9b28a" providerId="ADAL" clId="{D5E37ED4-721B-EA43-8DCA-56753C01399D}" dt="2021-02-09T15:45:06.305" v="159" actId="2696"/>
        <pc:sldMkLst>
          <pc:docMk/>
          <pc:sldMk cId="3541650835" sldId="282"/>
        </pc:sldMkLst>
      </pc:sldChg>
      <pc:sldChg chg="del">
        <pc:chgData name="Šimík, Radek" userId="f44a35a3-9523-4522-98b0-4236e7b9b28a" providerId="ADAL" clId="{D5E37ED4-721B-EA43-8DCA-56753C01399D}" dt="2021-02-10T06:42:49.314" v="2182" actId="2696"/>
        <pc:sldMkLst>
          <pc:docMk/>
          <pc:sldMk cId="1575971448" sldId="283"/>
        </pc:sldMkLst>
      </pc:sldChg>
      <pc:sldChg chg="modSp del mod">
        <pc:chgData name="Šimík, Radek" userId="f44a35a3-9523-4522-98b0-4236e7b9b28a" providerId="ADAL" clId="{D5E37ED4-721B-EA43-8DCA-56753C01399D}" dt="2021-02-10T06:42:47.060" v="2181" actId="2696"/>
        <pc:sldMkLst>
          <pc:docMk/>
          <pc:sldMk cId="2903550155" sldId="284"/>
        </pc:sldMkLst>
        <pc:spChg chg="mod">
          <ac:chgData name="Šimík, Radek" userId="f44a35a3-9523-4522-98b0-4236e7b9b28a" providerId="ADAL" clId="{D5E37ED4-721B-EA43-8DCA-56753C01399D}" dt="2021-02-10T06:42:38.714" v="2179" actId="20577"/>
          <ac:spMkLst>
            <pc:docMk/>
            <pc:sldMk cId="2903550155" sldId="284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D5E37ED4-721B-EA43-8DCA-56753C01399D}" dt="2021-02-10T06:42:45.301" v="2180" actId="2696"/>
        <pc:sldMkLst>
          <pc:docMk/>
          <pc:sldMk cId="379754955" sldId="285"/>
        </pc:sldMkLst>
      </pc:sldChg>
      <pc:sldChg chg="del">
        <pc:chgData name="Šimík, Radek" userId="f44a35a3-9523-4522-98b0-4236e7b9b28a" providerId="ADAL" clId="{D5E37ED4-721B-EA43-8DCA-56753C01399D}" dt="2021-02-10T06:45:55.168" v="2369" actId="2696"/>
        <pc:sldMkLst>
          <pc:docMk/>
          <pc:sldMk cId="1363142021" sldId="287"/>
        </pc:sldMkLst>
      </pc:sldChg>
      <pc:sldChg chg="modSp mod">
        <pc:chgData name="Šimík, Radek" userId="f44a35a3-9523-4522-98b0-4236e7b9b28a" providerId="ADAL" clId="{D5E37ED4-721B-EA43-8DCA-56753C01399D}" dt="2021-02-10T06:50:31.494" v="2764" actId="20577"/>
        <pc:sldMkLst>
          <pc:docMk/>
          <pc:sldMk cId="1091253232" sldId="289"/>
        </pc:sldMkLst>
        <pc:spChg chg="mod">
          <ac:chgData name="Šimík, Radek" userId="f44a35a3-9523-4522-98b0-4236e7b9b28a" providerId="ADAL" clId="{D5E37ED4-721B-EA43-8DCA-56753C01399D}" dt="2021-02-10T06:50:31.494" v="2764" actId="20577"/>
          <ac:spMkLst>
            <pc:docMk/>
            <pc:sldMk cId="1091253232" sldId="289"/>
            <ac:spMk id="3" creationId="{FEAE0729-5465-4C9A-B418-0F4F61D741B9}"/>
          </ac:spMkLst>
        </pc:spChg>
      </pc:sldChg>
      <pc:sldChg chg="modSp mod">
        <pc:chgData name="Šimík, Radek" userId="f44a35a3-9523-4522-98b0-4236e7b9b28a" providerId="ADAL" clId="{D5E37ED4-721B-EA43-8DCA-56753C01399D}" dt="2021-02-09T15:38:48.186" v="78" actId="20577"/>
        <pc:sldMkLst>
          <pc:docMk/>
          <pc:sldMk cId="2843785807" sldId="319"/>
        </pc:sldMkLst>
        <pc:spChg chg="mod">
          <ac:chgData name="Šimík, Radek" userId="f44a35a3-9523-4522-98b0-4236e7b9b28a" providerId="ADAL" clId="{D5E37ED4-721B-EA43-8DCA-56753C01399D}" dt="2021-02-09T15:38:48.186" v="78" actId="20577"/>
          <ac:spMkLst>
            <pc:docMk/>
            <pc:sldMk cId="2843785807" sldId="319"/>
            <ac:spMk id="5" creationId="{00000000-0000-0000-0000-000000000000}"/>
          </ac:spMkLst>
        </pc:spChg>
      </pc:sldChg>
      <pc:sldChg chg="del">
        <pc:chgData name="Šimík, Radek" userId="f44a35a3-9523-4522-98b0-4236e7b9b28a" providerId="ADAL" clId="{D5E37ED4-721B-EA43-8DCA-56753C01399D}" dt="2021-02-10T06:37:57.871" v="2119" actId="2696"/>
        <pc:sldMkLst>
          <pc:docMk/>
          <pc:sldMk cId="2156791959" sldId="320"/>
        </pc:sldMkLst>
      </pc:sldChg>
      <pc:sldChg chg="del">
        <pc:chgData name="Šimík, Radek" userId="f44a35a3-9523-4522-98b0-4236e7b9b28a" providerId="ADAL" clId="{D5E37ED4-721B-EA43-8DCA-56753C01399D}" dt="2021-02-10T06:37:46.711" v="2117" actId="2696"/>
        <pc:sldMkLst>
          <pc:docMk/>
          <pc:sldMk cId="3591831275" sldId="321"/>
        </pc:sldMkLst>
      </pc:sldChg>
      <pc:sldChg chg="del">
        <pc:chgData name="Šimík, Radek" userId="f44a35a3-9523-4522-98b0-4236e7b9b28a" providerId="ADAL" clId="{D5E37ED4-721B-EA43-8DCA-56753C01399D}" dt="2021-02-09T15:45:03.311" v="158" actId="2696"/>
        <pc:sldMkLst>
          <pc:docMk/>
          <pc:sldMk cId="1613108698" sldId="322"/>
        </pc:sldMkLst>
      </pc:sldChg>
      <pc:sldChg chg="del">
        <pc:chgData name="Šimík, Radek" userId="f44a35a3-9523-4522-98b0-4236e7b9b28a" providerId="ADAL" clId="{D5E37ED4-721B-EA43-8DCA-56753C01399D}" dt="2021-02-09T15:45:01.300" v="157" actId="2696"/>
        <pc:sldMkLst>
          <pc:docMk/>
          <pc:sldMk cId="99453321" sldId="323"/>
        </pc:sldMkLst>
      </pc:sldChg>
      <pc:sldChg chg="del">
        <pc:chgData name="Šimík, Radek" userId="f44a35a3-9523-4522-98b0-4236e7b9b28a" providerId="ADAL" clId="{D5E37ED4-721B-EA43-8DCA-56753C01399D}" dt="2021-02-09T15:44:59.315" v="156" actId="2696"/>
        <pc:sldMkLst>
          <pc:docMk/>
          <pc:sldMk cId="2276044777" sldId="324"/>
        </pc:sldMkLst>
      </pc:sldChg>
      <pc:sldChg chg="del">
        <pc:chgData name="Šimík, Radek" userId="f44a35a3-9523-4522-98b0-4236e7b9b28a" providerId="ADAL" clId="{D5E37ED4-721B-EA43-8DCA-56753C01399D}" dt="2021-02-09T15:44:57.194" v="155" actId="2696"/>
        <pc:sldMkLst>
          <pc:docMk/>
          <pc:sldMk cId="2653342520" sldId="325"/>
        </pc:sldMkLst>
      </pc:sldChg>
      <pc:sldChg chg="del">
        <pc:chgData name="Šimík, Radek" userId="f44a35a3-9523-4522-98b0-4236e7b9b28a" providerId="ADAL" clId="{D5E37ED4-721B-EA43-8DCA-56753C01399D}" dt="2021-02-09T15:44:54.542" v="154" actId="2696"/>
        <pc:sldMkLst>
          <pc:docMk/>
          <pc:sldMk cId="3630070998" sldId="326"/>
        </pc:sldMkLst>
      </pc:sldChg>
      <pc:sldChg chg="modSp mod">
        <pc:chgData name="Šimík, Radek" userId="f44a35a3-9523-4522-98b0-4236e7b9b28a" providerId="ADAL" clId="{D5E37ED4-721B-EA43-8DCA-56753C01399D}" dt="2021-02-10T06:45:40.476" v="2368" actId="5793"/>
        <pc:sldMkLst>
          <pc:docMk/>
          <pc:sldMk cId="2358866449" sldId="327"/>
        </pc:sldMkLst>
        <pc:spChg chg="mod">
          <ac:chgData name="Šimík, Radek" userId="f44a35a3-9523-4522-98b0-4236e7b9b28a" providerId="ADAL" clId="{D5E37ED4-721B-EA43-8DCA-56753C01399D}" dt="2021-02-10T06:45:40.476" v="2368" actId="5793"/>
          <ac:spMkLst>
            <pc:docMk/>
            <pc:sldMk cId="2358866449" sldId="327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D5E37ED4-721B-EA43-8DCA-56753C01399D}" dt="2021-02-10T06:44:42.994" v="2361" actId="207"/>
        <pc:sldMkLst>
          <pc:docMk/>
          <pc:sldMk cId="1564605451" sldId="335"/>
        </pc:sldMkLst>
        <pc:spChg chg="mod">
          <ac:chgData name="Šimík, Radek" userId="f44a35a3-9523-4522-98b0-4236e7b9b28a" providerId="ADAL" clId="{D5E37ED4-721B-EA43-8DCA-56753C01399D}" dt="2021-02-10T06:44:42.994" v="2361" actId="207"/>
          <ac:spMkLst>
            <pc:docMk/>
            <pc:sldMk cId="1564605451" sldId="335"/>
            <ac:spMk id="3" creationId="{00AD126D-0044-1F4F-8161-42D17255D974}"/>
          </ac:spMkLst>
        </pc:spChg>
      </pc:sldChg>
      <pc:sldChg chg="modSp mod">
        <pc:chgData name="Šimík, Radek" userId="f44a35a3-9523-4522-98b0-4236e7b9b28a" providerId="ADAL" clId="{D5E37ED4-721B-EA43-8DCA-56753C01399D}" dt="2021-02-09T15:23:52.221" v="1" actId="114"/>
        <pc:sldMkLst>
          <pc:docMk/>
          <pc:sldMk cId="3570793564" sldId="336"/>
        </pc:sldMkLst>
        <pc:spChg chg="mod">
          <ac:chgData name="Šimík, Radek" userId="f44a35a3-9523-4522-98b0-4236e7b9b28a" providerId="ADAL" clId="{D5E37ED4-721B-EA43-8DCA-56753C01399D}" dt="2021-02-09T15:23:52.221" v="1" actId="114"/>
          <ac:spMkLst>
            <pc:docMk/>
            <pc:sldMk cId="3570793564" sldId="336"/>
            <ac:spMk id="3" creationId="{162AB1FC-09E3-7645-94F3-1502661E0520}"/>
          </ac:spMkLst>
        </pc:spChg>
      </pc:sldChg>
      <pc:sldChg chg="modSp mod">
        <pc:chgData name="Šimík, Radek" userId="f44a35a3-9523-4522-98b0-4236e7b9b28a" providerId="ADAL" clId="{D5E37ED4-721B-EA43-8DCA-56753C01399D}" dt="2021-02-09T15:44:01.438" v="153" actId="27636"/>
        <pc:sldMkLst>
          <pc:docMk/>
          <pc:sldMk cId="2797926373" sldId="337"/>
        </pc:sldMkLst>
        <pc:spChg chg="mod">
          <ac:chgData name="Šimík, Radek" userId="f44a35a3-9523-4522-98b0-4236e7b9b28a" providerId="ADAL" clId="{D5E37ED4-721B-EA43-8DCA-56753C01399D}" dt="2021-02-09T15:44:01.438" v="153" actId="27636"/>
          <ac:spMkLst>
            <pc:docMk/>
            <pc:sldMk cId="2797926373" sldId="337"/>
            <ac:spMk id="3" creationId="{D5EB8448-1725-A24F-8E98-D54C4E8D62A0}"/>
          </ac:spMkLst>
        </pc:spChg>
      </pc:sldChg>
      <pc:sldChg chg="modSp new mod ord">
        <pc:chgData name="Šimík, Radek" userId="f44a35a3-9523-4522-98b0-4236e7b9b28a" providerId="ADAL" clId="{D5E37ED4-721B-EA43-8DCA-56753C01399D}" dt="2021-02-09T16:11:49.379" v="1309" actId="20577"/>
        <pc:sldMkLst>
          <pc:docMk/>
          <pc:sldMk cId="1707394401" sldId="338"/>
        </pc:sldMkLst>
        <pc:spChg chg="mod">
          <ac:chgData name="Šimík, Radek" userId="f44a35a3-9523-4522-98b0-4236e7b9b28a" providerId="ADAL" clId="{D5E37ED4-721B-EA43-8DCA-56753C01399D}" dt="2021-02-09T15:53:23.530" v="352" actId="20577"/>
          <ac:spMkLst>
            <pc:docMk/>
            <pc:sldMk cId="1707394401" sldId="338"/>
            <ac:spMk id="2" creationId="{03E01C74-DA5F-844D-99AF-4190AC079F92}"/>
          </ac:spMkLst>
        </pc:spChg>
        <pc:spChg chg="mod">
          <ac:chgData name="Šimík, Radek" userId="f44a35a3-9523-4522-98b0-4236e7b9b28a" providerId="ADAL" clId="{D5E37ED4-721B-EA43-8DCA-56753C01399D}" dt="2021-02-09T16:11:49.379" v="1309" actId="20577"/>
          <ac:spMkLst>
            <pc:docMk/>
            <pc:sldMk cId="1707394401" sldId="338"/>
            <ac:spMk id="3" creationId="{C0F01E29-EE1C-5A4B-AF6A-F9917B2B87E9}"/>
          </ac:spMkLst>
        </pc:spChg>
      </pc:sldChg>
      <pc:sldChg chg="new del">
        <pc:chgData name="Šimík, Radek" userId="f44a35a3-9523-4522-98b0-4236e7b9b28a" providerId="ADAL" clId="{D5E37ED4-721B-EA43-8DCA-56753C01399D}" dt="2021-02-09T15:45:59.665" v="161" actId="2696"/>
        <pc:sldMkLst>
          <pc:docMk/>
          <pc:sldMk cId="2047656160" sldId="338"/>
        </pc:sldMkLst>
      </pc:sldChg>
      <pc:sldChg chg="modSp new mod">
        <pc:chgData name="Šimík, Radek" userId="f44a35a3-9523-4522-98b0-4236e7b9b28a" providerId="ADAL" clId="{D5E37ED4-721B-EA43-8DCA-56753C01399D}" dt="2021-02-09T16:29:10.346" v="2116" actId="20577"/>
        <pc:sldMkLst>
          <pc:docMk/>
          <pc:sldMk cId="2932303879" sldId="339"/>
        </pc:sldMkLst>
        <pc:spChg chg="mod">
          <ac:chgData name="Šimík, Radek" userId="f44a35a3-9523-4522-98b0-4236e7b9b28a" providerId="ADAL" clId="{D5E37ED4-721B-EA43-8DCA-56753C01399D}" dt="2021-02-09T16:29:10.346" v="2116" actId="20577"/>
          <ac:spMkLst>
            <pc:docMk/>
            <pc:sldMk cId="2932303879" sldId="339"/>
            <ac:spMk id="2" creationId="{C6629BB0-D278-9647-9734-4D9AAB9958B9}"/>
          </ac:spMkLst>
        </pc:spChg>
        <pc:spChg chg="mod">
          <ac:chgData name="Šimík, Radek" userId="f44a35a3-9523-4522-98b0-4236e7b9b28a" providerId="ADAL" clId="{D5E37ED4-721B-EA43-8DCA-56753C01399D}" dt="2021-02-09T16:28:53.780" v="2109" actId="114"/>
          <ac:spMkLst>
            <pc:docMk/>
            <pc:sldMk cId="2932303879" sldId="339"/>
            <ac:spMk id="3" creationId="{546279A3-BE95-9341-9EAD-50C2A5A118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5496/publikation-1903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lingua.2013.07.00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Empirické metody </a:t>
            </a:r>
            <a:br>
              <a:rPr lang="cs-CZ"/>
            </a:br>
            <a:r>
              <a:rPr lang="cs-CZ"/>
              <a:t>v gramatické analýze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Šimík</a:t>
            </a:r>
          </a:p>
          <a:p>
            <a:r>
              <a:rPr lang="cs-CZ" dirty="0"/>
              <a:t>(ve spolupráci s Janem Chromým)</a:t>
            </a:r>
          </a:p>
          <a:p>
            <a:r>
              <a:rPr lang="cs-CZ" dirty="0"/>
              <a:t>2. 3. 2021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Vícebodová škála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Výhody</a:t>
            </a:r>
          </a:p>
          <a:p>
            <a:pPr lvl="1"/>
            <a:r>
              <a:rPr lang="cs-CZ" dirty="0"/>
              <a:t>relativně příjemné pro účastníky (pokud má účastník možnost výběru škály, volí 5 či více bodů</a:t>
            </a:r>
            <a:r>
              <a:rPr lang="en-US" dirty="0"/>
              <a:t>; </a:t>
            </a:r>
            <a:r>
              <a:rPr lang="pl-PL" dirty="0"/>
              <a:t>Bard et al. 1996 – viz </a:t>
            </a:r>
            <a:r>
              <a:rPr lang="cs-CZ" dirty="0"/>
              <a:t>níže)</a:t>
            </a:r>
          </a:p>
          <a:p>
            <a:pPr lvl="1"/>
            <a:r>
              <a:rPr lang="cs-CZ" dirty="0"/>
              <a:t>schopnost lépe zachytit gradientní povahu hodnocení (</a:t>
            </a:r>
            <a:r>
              <a:rPr lang="cs-CZ" dirty="0">
                <a:solidFill>
                  <a:schemeClr val="accent6"/>
                </a:solidFill>
              </a:rPr>
              <a:t>zcela/trochu</a:t>
            </a:r>
            <a:r>
              <a:rPr lang="cs-CZ" dirty="0"/>
              <a:t> přijatelné)</a:t>
            </a:r>
          </a:p>
          <a:p>
            <a:pPr marL="0" indent="0">
              <a:buNone/>
            </a:pPr>
            <a:r>
              <a:rPr lang="cs-CZ" dirty="0"/>
              <a:t>Nevýhody</a:t>
            </a:r>
          </a:p>
          <a:p>
            <a:pPr lvl="1"/>
            <a:r>
              <a:rPr lang="cs-CZ" dirty="0"/>
              <a:t>u bodové škály (srov. kontinuum) nelze – striktně vzato – pracovat s průměrem (technicky vzato je třeba využít mediánu, příp. kvartilu atd.)</a:t>
            </a:r>
          </a:p>
          <a:p>
            <a:pPr lvl="1"/>
            <a:r>
              <a:rPr lang="cs-CZ" dirty="0"/>
              <a:t>není jisté, že jsou rozdíly mezi vedle sebe stojícími stupni chápány identicky, což může komplikovat statistickou analýzu</a:t>
            </a:r>
          </a:p>
        </p:txBody>
      </p:sp>
    </p:spTree>
    <p:extLst>
      <p:ext uri="{BB962C8B-B14F-4D97-AF65-F5344CB8AC3E}">
        <p14:creationId xmlns:p14="http://schemas.microsoft.com/office/powerpoint/2010/main" val="355355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29373-9860-47FF-9214-709826EC1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Dvoubodová vs. vícebodová škála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7C9E4-AA67-4EE2-A742-5AD4EB91F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/>
              <a:t>Výsledky dvoubodové škály (např. přijatelné vs. nepřijatelné / ano vs. ne) jsou podobné výsledkům vícebodové škály.</a:t>
            </a:r>
          </a:p>
          <a:p>
            <a:r>
              <a:rPr lang="cs-CZ" sz="2400" dirty="0"/>
              <a:t>Dvoubodová škála vykazuje větší tendenci k extrémům.</a:t>
            </a:r>
            <a:endParaRPr lang="de-DE" sz="2400" dirty="0"/>
          </a:p>
          <a:p>
            <a:r>
              <a:rPr lang="cs-CZ" sz="2400" dirty="0"/>
              <a:t>Níže (H</a:t>
            </a:r>
            <a:r>
              <a:rPr lang="de-DE" sz="2400" dirty="0" err="1"/>
              <a:t>äussler</a:t>
            </a:r>
            <a:r>
              <a:rPr lang="de-DE" sz="2400" dirty="0"/>
              <a:t> </a:t>
            </a:r>
            <a:r>
              <a:rPr lang="en-US" sz="2400" dirty="0"/>
              <a:t>&amp; </a:t>
            </a:r>
            <a:r>
              <a:rPr lang="en-US" sz="2400" dirty="0" err="1"/>
              <a:t>Juzek</a:t>
            </a:r>
            <a:r>
              <a:rPr lang="en-US" sz="2400" dirty="0"/>
              <a:t> 2017): u </a:t>
            </a:r>
            <a:r>
              <a:rPr lang="cs-CZ" sz="2400" dirty="0"/>
              <a:t>dvoubodové škály (vlevo) bylo relativně velké množství datových bodů všemi hodnoceno jako přijatelné, zatímco u sedmibodové škály bylo relativně málo datových bodů hodnoceno všemi jako 7 (zcela přijatelné).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/>
              <a:t>H</a:t>
            </a:r>
            <a:r>
              <a:rPr lang="de-DE" sz="1600" dirty="0" err="1"/>
              <a:t>äussler</a:t>
            </a:r>
            <a:r>
              <a:rPr lang="de-DE" sz="1600" dirty="0"/>
              <a:t>, J. – </a:t>
            </a:r>
            <a:r>
              <a:rPr lang="de-DE" sz="1600" dirty="0" err="1"/>
              <a:t>Juzek</a:t>
            </a:r>
            <a:r>
              <a:rPr lang="de-DE" sz="1600" dirty="0"/>
              <a:t>, T. (2017): </a:t>
            </a:r>
            <a:r>
              <a:rPr lang="en-US" sz="1600" dirty="0"/>
              <a:t>Hot topics surrounding acceptability judgment tasks. In: S. Featherston – R. </a:t>
            </a:r>
            <a:r>
              <a:rPr lang="en-US" sz="1600" dirty="0" err="1"/>
              <a:t>Hörnig</a:t>
            </a:r>
            <a:r>
              <a:rPr lang="en-US" sz="1600" dirty="0"/>
              <a:t> – R. Steinberg – B. </a:t>
            </a:r>
            <a:r>
              <a:rPr lang="en-US" sz="1600" dirty="0" err="1"/>
              <a:t>Umbreit</a:t>
            </a:r>
            <a:r>
              <a:rPr lang="en-US" sz="1600" dirty="0"/>
              <a:t> – J. Wallis (eds.): </a:t>
            </a:r>
            <a:r>
              <a:rPr lang="en-US" sz="1600" i="1" dirty="0"/>
              <a:t>Proceedings of Linguistic Evidence 2016.</a:t>
            </a:r>
            <a:r>
              <a:rPr lang="en-US" sz="1600" dirty="0"/>
              <a:t> </a:t>
            </a:r>
            <a:r>
              <a:rPr lang="en-US" sz="1600" dirty="0">
                <a:hlinkClick r:id="rId2"/>
              </a:rPr>
              <a:t>https://doi.org/10.15496/publikation-19039</a:t>
            </a:r>
            <a:endParaRPr lang="de-DE" sz="16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F226E1A-2E2D-4EA6-B903-D099D8564F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70" y="3605752"/>
            <a:ext cx="4178425" cy="21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1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Magnitude estimation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Gurman</a:t>
            </a:r>
            <a:r>
              <a:rPr lang="en-US" dirty="0"/>
              <a:t> Bard, E. – Robertson, D. – </a:t>
            </a:r>
            <a:r>
              <a:rPr lang="en-US" dirty="0" err="1"/>
              <a:t>Sorace</a:t>
            </a:r>
            <a:r>
              <a:rPr lang="en-US" dirty="0"/>
              <a:t>, A. (1996): Magnitude </a:t>
            </a:r>
            <a:r>
              <a:rPr lang="cs-CZ" dirty="0"/>
              <a:t>e</a:t>
            </a:r>
            <a:r>
              <a:rPr lang="en-US" dirty="0" err="1"/>
              <a:t>stimation</a:t>
            </a:r>
            <a:r>
              <a:rPr lang="en-US" dirty="0"/>
              <a:t> of </a:t>
            </a:r>
            <a:r>
              <a:rPr lang="cs-CZ" dirty="0"/>
              <a:t>l</a:t>
            </a:r>
            <a:r>
              <a:rPr lang="en-US" dirty="0" err="1"/>
              <a:t>inguistic</a:t>
            </a:r>
            <a:r>
              <a:rPr lang="en-US" dirty="0"/>
              <a:t> </a:t>
            </a:r>
            <a:r>
              <a:rPr lang="cs-CZ" dirty="0"/>
              <a:t>a</a:t>
            </a:r>
            <a:r>
              <a:rPr lang="en-US" dirty="0" err="1"/>
              <a:t>cceptability</a:t>
            </a:r>
            <a:r>
              <a:rPr lang="en-US" dirty="0"/>
              <a:t>. </a:t>
            </a:r>
            <a:r>
              <a:rPr lang="en-US" i="1" dirty="0"/>
              <a:t>Language</a:t>
            </a:r>
            <a:r>
              <a:rPr lang="en-US" dirty="0"/>
              <a:t>, 72, s. 32–68.</a:t>
            </a:r>
            <a:endParaRPr lang="cs-CZ" dirty="0"/>
          </a:p>
          <a:p>
            <a:pPr lvl="1"/>
            <a:r>
              <a:rPr lang="cs-CZ" dirty="0"/>
              <a:t>česky „metoda přímého odhadu“</a:t>
            </a:r>
          </a:p>
          <a:p>
            <a:pPr lvl="1"/>
            <a:r>
              <a:rPr lang="cs-CZ" dirty="0"/>
              <a:t>odhad velikosti rozdílu od referenčního bodu (standardu)</a:t>
            </a:r>
          </a:p>
          <a:p>
            <a:endParaRPr lang="cs-CZ" dirty="0"/>
          </a:p>
          <a:p>
            <a:r>
              <a:rPr lang="cs-CZ" dirty="0"/>
              <a:t>hodnocení relativně k výchozí větě</a:t>
            </a:r>
          </a:p>
          <a:p>
            <a:pPr lvl="1"/>
            <a:r>
              <a:rPr lang="cs-CZ" dirty="0"/>
              <a:t>standard (výchozí věta)</a:t>
            </a:r>
          </a:p>
          <a:p>
            <a:pPr lvl="1"/>
            <a:r>
              <a:rPr lang="cs-CZ" dirty="0" err="1"/>
              <a:t>modulus</a:t>
            </a:r>
            <a:r>
              <a:rPr lang="cs-CZ" dirty="0"/>
              <a:t> (hodnocení výchozí věty)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11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Magnitude estimation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Příklad</a:t>
            </a:r>
          </a:p>
          <a:p>
            <a:pPr lvl="1">
              <a:tabLst>
                <a:tab pos="2238375" algn="l"/>
              </a:tabLst>
            </a:pPr>
            <a:r>
              <a:rPr lang="cs-CZ" dirty="0"/>
              <a:t>standard: 	</a:t>
            </a:r>
            <a:r>
              <a:rPr lang="cs-CZ" i="1" dirty="0"/>
              <a:t>Komu si myslíš, že budou poldové věřit?</a:t>
            </a:r>
          </a:p>
          <a:p>
            <a:pPr lvl="1">
              <a:tabLst>
                <a:tab pos="2238375" algn="l"/>
              </a:tabLst>
            </a:pPr>
            <a:r>
              <a:rPr lang="cs-CZ" dirty="0"/>
              <a:t>přijatelnost: 	100</a:t>
            </a:r>
          </a:p>
          <a:p>
            <a:pPr lvl="1">
              <a:tabLst>
                <a:tab pos="2238375" algn="l"/>
              </a:tabLst>
            </a:pPr>
            <a:r>
              <a:rPr lang="cs-CZ" dirty="0"/>
              <a:t>věta:	</a:t>
            </a:r>
            <a:r>
              <a:rPr lang="cs-CZ" i="1" dirty="0"/>
              <a:t>Komu budou asi poldové věřit?</a:t>
            </a:r>
          </a:p>
          <a:p>
            <a:pPr lvl="1">
              <a:tabLst>
                <a:tab pos="2238375" algn="l"/>
              </a:tabLst>
            </a:pPr>
            <a:r>
              <a:rPr lang="cs-CZ" dirty="0"/>
              <a:t>přijatelnost:	___</a:t>
            </a:r>
          </a:p>
          <a:p>
            <a:pPr lvl="1">
              <a:tabLst>
                <a:tab pos="2238375" algn="l"/>
              </a:tabLst>
            </a:pPr>
            <a:r>
              <a:rPr lang="cs-CZ" dirty="0"/>
              <a:t>věta:	</a:t>
            </a:r>
            <a:r>
              <a:rPr lang="cs-CZ" i="1" dirty="0"/>
              <a:t>Komu si myslíš to, že budou poldové věřit?</a:t>
            </a:r>
          </a:p>
          <a:p>
            <a:pPr lvl="1">
              <a:tabLst>
                <a:tab pos="2238375" algn="l"/>
              </a:tabLst>
            </a:pPr>
            <a:r>
              <a:rPr lang="cs-CZ" dirty="0"/>
              <a:t>přijatelnost:	___</a:t>
            </a:r>
          </a:p>
          <a:p>
            <a:pPr lvl="1">
              <a:tabLst>
                <a:tab pos="2238375" algn="l"/>
              </a:tabLst>
            </a:pPr>
            <a:endParaRPr lang="cs-CZ" dirty="0"/>
          </a:p>
          <a:p>
            <a:pPr marL="0" indent="0">
              <a:buNone/>
              <a:tabLst>
                <a:tab pos="2238375" algn="l"/>
              </a:tabLst>
            </a:pPr>
            <a:r>
              <a:rPr lang="cs-CZ" dirty="0"/>
              <a:t>Jaké jsou výhody a nevýhody této metody určování přijatelnosti?</a:t>
            </a:r>
          </a:p>
        </p:txBody>
      </p:sp>
    </p:spTree>
    <p:extLst>
      <p:ext uri="{BB962C8B-B14F-4D97-AF65-F5344CB8AC3E}">
        <p14:creationId xmlns:p14="http://schemas.microsoft.com/office/powerpoint/2010/main" val="1289632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Magnitude estimation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tabLst>
                <a:tab pos="2238375" algn="l"/>
              </a:tabLst>
            </a:pPr>
            <a:r>
              <a:rPr lang="cs-CZ" dirty="0"/>
              <a:t>Výhody</a:t>
            </a:r>
          </a:p>
          <a:p>
            <a:pPr lvl="1">
              <a:tabLst>
                <a:tab pos="2238375" algn="l"/>
              </a:tabLst>
            </a:pPr>
            <a:r>
              <a:rPr lang="cs-CZ" dirty="0"/>
              <a:t>Tvrdilo se, že m. e. dokáže zachytit jemnější kontrasty v přijatelnosti</a:t>
            </a:r>
            <a:r>
              <a:rPr lang="en-US" dirty="0"/>
              <a:t>; to </a:t>
            </a:r>
            <a:r>
              <a:rPr lang="cs-CZ" dirty="0"/>
              <a:t>však bylo vyvráceno (</a:t>
            </a:r>
            <a:r>
              <a:rPr lang="cs-CZ" dirty="0" err="1"/>
              <a:t>Weskott</a:t>
            </a:r>
            <a:r>
              <a:rPr lang="cs-CZ" dirty="0"/>
              <a:t> </a:t>
            </a:r>
            <a:r>
              <a:rPr lang="en-US" dirty="0"/>
              <a:t>&amp; </a:t>
            </a:r>
            <a:r>
              <a:rPr lang="cs-CZ" dirty="0" err="1"/>
              <a:t>Fanselow</a:t>
            </a:r>
            <a:r>
              <a:rPr lang="cs-CZ" dirty="0"/>
              <a:t> 2011)</a:t>
            </a:r>
          </a:p>
          <a:p>
            <a:pPr marL="0" indent="0">
              <a:buNone/>
            </a:pPr>
            <a:r>
              <a:rPr lang="cs-CZ" sz="1900" dirty="0" err="1"/>
              <a:t>Weskott,T</a:t>
            </a:r>
            <a:r>
              <a:rPr lang="cs-CZ" sz="1900" dirty="0"/>
              <a:t>. – </a:t>
            </a:r>
            <a:r>
              <a:rPr lang="cs-CZ" sz="1900" dirty="0" err="1"/>
              <a:t>Fanselow</a:t>
            </a:r>
            <a:r>
              <a:rPr lang="cs-CZ" sz="1900" dirty="0"/>
              <a:t>, G. (2011): </a:t>
            </a:r>
            <a:r>
              <a:rPr lang="en-US" sz="1900" dirty="0"/>
              <a:t>On the informativity of different measures of linguistic acceptability</a:t>
            </a:r>
            <a:r>
              <a:rPr lang="cs-CZ" sz="1900" dirty="0"/>
              <a:t>. </a:t>
            </a:r>
            <a:r>
              <a:rPr lang="cs-CZ" sz="1900" i="1" dirty="0" err="1"/>
              <a:t>Language</a:t>
            </a:r>
            <a:r>
              <a:rPr lang="cs-CZ" sz="1900" dirty="0"/>
              <a:t>, 87(2), s. 249–273.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dirty="0"/>
              <a:t>Nevýhody</a:t>
            </a:r>
          </a:p>
          <a:p>
            <a:pPr lvl="1"/>
            <a:r>
              <a:rPr lang="cs-CZ" dirty="0"/>
              <a:t>nekonečné možnosti hodnocení nejspíš neodráží to, jak lidé o přijatelnosti přemýšlejí</a:t>
            </a:r>
          </a:p>
          <a:p>
            <a:pPr lvl="1"/>
            <a:r>
              <a:rPr lang="cs-CZ" dirty="0"/>
              <a:t>respondenti si vytváří různé strategie</a:t>
            </a:r>
          </a:p>
          <a:p>
            <a:pPr lvl="1"/>
            <a:r>
              <a:rPr lang="cs-CZ" dirty="0"/>
              <a:t>náročné pro respondenta (musí neustále ověřovat ke konstantnímu referenčnímu bodu)</a:t>
            </a:r>
          </a:p>
          <a:p>
            <a:pPr lvl="1"/>
            <a:r>
              <a:rPr lang="cs-CZ" dirty="0"/>
              <a:t>velká závislost na referenční větě (standardu)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049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7A2AD-D932-4F18-8CE2-A3F08779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Neform</a:t>
            </a:r>
            <a:r>
              <a:rPr lang="cs-CZ" dirty="0" err="1"/>
              <a:t>ální</a:t>
            </a:r>
            <a:r>
              <a:rPr lang="cs-CZ" dirty="0"/>
              <a:t> vs. formální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C55B76-5C74-4C68-B1A7-056009156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Neformální hodnocení</a:t>
            </a:r>
          </a:p>
          <a:p>
            <a:pPr lvl="1"/>
            <a:r>
              <a:rPr lang="cs-CZ" dirty="0"/>
              <a:t>Lingvista hodnotí věty sám, příp. se zeptá kolegů a přátel na názor.</a:t>
            </a:r>
          </a:p>
          <a:p>
            <a:pPr lvl="1"/>
            <a:r>
              <a:rPr lang="cs-CZ" dirty="0"/>
              <a:t>Malý počet vět, malý počet hodnotitelů → nebezpečí nespolehlivosti.</a:t>
            </a:r>
          </a:p>
          <a:p>
            <a:pPr lvl="1"/>
            <a:r>
              <a:rPr lang="cs-CZ" dirty="0"/>
              <a:t>Také: terénní výzkum.</a:t>
            </a:r>
          </a:p>
          <a:p>
            <a:pPr lvl="1"/>
            <a:r>
              <a:rPr lang="cs-CZ" dirty="0"/>
              <a:t>Velká část našeho poznání gramatiky stojí právě na těchto metodách.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Formální hodnocení</a:t>
            </a:r>
          </a:p>
          <a:p>
            <a:pPr lvl="1"/>
            <a:r>
              <a:rPr lang="cs-CZ" dirty="0"/>
              <a:t>Lingvista vytvoří stimuly, které pak hodnotí jiní lidé.</a:t>
            </a:r>
          </a:p>
          <a:p>
            <a:pPr lvl="1"/>
            <a:r>
              <a:rPr lang="cs-CZ" dirty="0"/>
              <a:t>Dostatečné množství stimulů, dostatečný počet probandů → příslib spolehlivosti.</a:t>
            </a:r>
          </a:p>
          <a:p>
            <a:pPr lvl="1"/>
            <a:r>
              <a:rPr lang="cs-CZ" dirty="0"/>
              <a:t>Možnost vyhodnocení výsledků pomocí statistických nástrojů.</a:t>
            </a:r>
          </a:p>
        </p:txBody>
      </p:sp>
    </p:spTree>
    <p:extLst>
      <p:ext uri="{BB962C8B-B14F-4D97-AF65-F5344CB8AC3E}">
        <p14:creationId xmlns:p14="http://schemas.microsoft.com/office/powerpoint/2010/main" val="1970923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B7CB6-7912-4242-89B5-1DAB5AB9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Neformální vs. formální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539DB5-5AEE-4407-8AB6-B1B1F980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Explicitní srovnání: </a:t>
            </a:r>
            <a:r>
              <a:rPr lang="cs-CZ" dirty="0" err="1"/>
              <a:t>Sprouse</a:t>
            </a:r>
            <a:r>
              <a:rPr lang="cs-CZ" dirty="0"/>
              <a:t> et al. 2013</a:t>
            </a:r>
          </a:p>
          <a:p>
            <a:pPr lvl="1"/>
            <a:r>
              <a:rPr lang="de-DE" dirty="0"/>
              <a:t>296 </a:t>
            </a:r>
            <a:r>
              <a:rPr lang="cs-CZ" dirty="0"/>
              <a:t>náhodně vybraných anglických datových bodů (vět) z 10 ročníků časopisu </a:t>
            </a:r>
            <a:r>
              <a:rPr lang="cs-CZ" i="1" dirty="0" err="1"/>
              <a:t>Linguistic</a:t>
            </a:r>
            <a:r>
              <a:rPr lang="cs-CZ" i="1" dirty="0"/>
              <a:t> </a:t>
            </a:r>
            <a:r>
              <a:rPr lang="cs-CZ" i="1" dirty="0" err="1"/>
              <a:t>Inquiry</a:t>
            </a:r>
            <a:r>
              <a:rPr lang="cs-CZ" i="1" dirty="0"/>
              <a:t>, </a:t>
            </a:r>
            <a:r>
              <a:rPr lang="cs-CZ" dirty="0"/>
              <a:t>které byly původně ohodnoceny jen neformálně</a:t>
            </a:r>
          </a:p>
          <a:p>
            <a:pPr lvl="1"/>
            <a:r>
              <a:rPr lang="cs-CZ" dirty="0"/>
              <a:t>Formální hodnocení těchto datových bodů pomocí tří metod (výběr, </a:t>
            </a:r>
            <a:r>
              <a:rPr lang="cs-CZ" dirty="0" err="1"/>
              <a:t>Likertova</a:t>
            </a:r>
            <a:r>
              <a:rPr lang="cs-CZ" dirty="0"/>
              <a:t> škála, </a:t>
            </a:r>
            <a:r>
              <a:rPr lang="cs-CZ" dirty="0" err="1"/>
              <a:t>magnitute</a:t>
            </a:r>
            <a:r>
              <a:rPr lang="cs-CZ" dirty="0"/>
              <a:t> </a:t>
            </a:r>
            <a:r>
              <a:rPr lang="cs-CZ" dirty="0" err="1"/>
              <a:t>estimation</a:t>
            </a:r>
            <a:r>
              <a:rPr lang="cs-CZ" dirty="0"/>
              <a:t> – viz níže)</a:t>
            </a:r>
          </a:p>
          <a:p>
            <a:pPr lvl="1"/>
            <a:r>
              <a:rPr lang="cs-CZ" dirty="0"/>
              <a:t>936 účastníků experimentu </a:t>
            </a:r>
            <a:r>
              <a:rPr lang="en-US" dirty="0"/>
              <a:t>(</a:t>
            </a:r>
            <a:r>
              <a:rPr lang="cs-CZ" dirty="0"/>
              <a:t>312/metoda</a:t>
            </a:r>
            <a:r>
              <a:rPr lang="en-US" dirty="0"/>
              <a:t>) </a:t>
            </a:r>
            <a:r>
              <a:rPr lang="cs-CZ" dirty="0"/>
              <a:t>→</a:t>
            </a:r>
            <a:r>
              <a:rPr lang="en-US" dirty="0"/>
              <a:t> </a:t>
            </a:r>
            <a:r>
              <a:rPr lang="de-DE" dirty="0" err="1"/>
              <a:t>celkem</a:t>
            </a:r>
            <a:r>
              <a:rPr lang="de-DE" dirty="0"/>
              <a:t> 104 </a:t>
            </a:r>
            <a:r>
              <a:rPr lang="cs-CZ" dirty="0"/>
              <a:t>hodnocení každé věty každou metodou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„</a:t>
            </a:r>
            <a:r>
              <a:rPr lang="en-US" b="1" dirty="0"/>
              <a:t>The results suggest a convergence rate of 95% between informal and formal methods, with a margin of error of</a:t>
            </a:r>
            <a:r>
              <a:rPr lang="cs-CZ" b="1" dirty="0"/>
              <a:t> </a:t>
            </a:r>
            <a:r>
              <a:rPr lang="en-US" b="1" dirty="0"/>
              <a:t>5.3</a:t>
            </a:r>
            <a:r>
              <a:rPr lang="cs-CZ" b="1" dirty="0"/>
              <a:t>–</a:t>
            </a:r>
            <a:r>
              <a:rPr lang="en-US" b="1" dirty="0"/>
              <a:t>5.8%.</a:t>
            </a:r>
            <a:r>
              <a:rPr lang="cs-CZ" b="1" dirty="0"/>
              <a:t>“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 err="1"/>
              <a:t>Sprouse</a:t>
            </a:r>
            <a:r>
              <a:rPr lang="cs-CZ" sz="1600" dirty="0"/>
              <a:t>, J. – </a:t>
            </a:r>
            <a:r>
              <a:rPr lang="cs-CZ" sz="1600" dirty="0" err="1"/>
              <a:t>Sch</a:t>
            </a:r>
            <a:r>
              <a:rPr lang="de-DE" sz="1600" dirty="0" err="1"/>
              <a:t>ütze</a:t>
            </a:r>
            <a:r>
              <a:rPr lang="de-DE" sz="1600" dirty="0"/>
              <a:t>, C. – Almeida, D. (2013): </a:t>
            </a:r>
            <a:r>
              <a:rPr lang="en-US" sz="1600" dirty="0"/>
              <a:t>A comparison of informal and formal acceptability judgments using a random sample from </a:t>
            </a:r>
            <a:r>
              <a:rPr lang="en-US" sz="1600" i="1" dirty="0"/>
              <a:t>Linguistic Inquiry</a:t>
            </a:r>
            <a:r>
              <a:rPr lang="en-US" sz="1600" dirty="0"/>
              <a:t> 2001–2010. </a:t>
            </a:r>
            <a:r>
              <a:rPr lang="en-US" sz="1600" i="1" dirty="0"/>
              <a:t>Lingua</a:t>
            </a:r>
            <a:r>
              <a:rPr lang="en-US" sz="1600" dirty="0"/>
              <a:t> 134, s. 219–248. </a:t>
            </a:r>
            <a:r>
              <a:rPr lang="en-US" sz="1600" dirty="0">
                <a:hlinkClick r:id="rId2"/>
              </a:rPr>
              <a:t>https://doi.org/10.1016/j.lingua.2013.07.002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416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1C74-DA5F-844D-99AF-4190AC07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Introspektivní vs. behaviorální metody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01E29-EE1C-5A4B-AF6A-F9917B2B8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Různé druhy hodnocení (přijatelnosti, pravdivosti apod.) patří mezi tzv. </a:t>
            </a:r>
            <a:r>
              <a:rPr lang="en-CZ" dirty="0">
                <a:solidFill>
                  <a:schemeClr val="accent6"/>
                </a:solidFill>
              </a:rPr>
              <a:t>introspektivní metody</a:t>
            </a:r>
            <a:r>
              <a:rPr lang="en-CZ" dirty="0"/>
              <a:t>, kdy jsou data získávána </a:t>
            </a:r>
            <a:r>
              <a:rPr lang="en-CZ" dirty="0">
                <a:solidFill>
                  <a:schemeClr val="accent6"/>
                </a:solidFill>
              </a:rPr>
              <a:t>vědomým a záměrným</a:t>
            </a:r>
            <a:r>
              <a:rPr lang="en-CZ" dirty="0"/>
              <a:t> nahlížením vlastních myšlenek, pocitů apod. Tradičně je tato metoda využívaná také ve filozofii, psychologii či kognitivní vědě.</a:t>
            </a:r>
          </a:p>
          <a:p>
            <a:r>
              <a:rPr lang="en-CZ" dirty="0"/>
              <a:t>V lingvistice se často hovoří o </a:t>
            </a:r>
            <a:r>
              <a:rPr lang="en-CZ" dirty="0">
                <a:solidFill>
                  <a:schemeClr val="accent6"/>
                </a:solidFill>
              </a:rPr>
              <a:t>intuici</a:t>
            </a:r>
            <a:r>
              <a:rPr lang="en-CZ" dirty="0"/>
              <a:t> (</a:t>
            </a:r>
            <a:r>
              <a:rPr lang="en-CZ" i="1" dirty="0"/>
              <a:t>intuition, intuitive judgments</a:t>
            </a:r>
            <a:r>
              <a:rPr lang="en-CZ" dirty="0"/>
              <a:t>).</a:t>
            </a:r>
          </a:p>
          <a:p>
            <a:r>
              <a:rPr lang="en-CZ" dirty="0"/>
              <a:t>Introspektivní metody se často kladou do opozice k tzv. </a:t>
            </a:r>
            <a:r>
              <a:rPr lang="en-CZ" dirty="0">
                <a:solidFill>
                  <a:schemeClr val="accent6"/>
                </a:solidFill>
              </a:rPr>
              <a:t>behaviorálním metodám</a:t>
            </a:r>
            <a:r>
              <a:rPr lang="en-CZ" dirty="0"/>
              <a:t>, při nichž hrají vědomé procesy mnohem menší roli (reakční čas, pohyby očí apod.).</a:t>
            </a:r>
            <a:endParaRPr lang="cs-CZ" dirty="0"/>
          </a:p>
          <a:p>
            <a:r>
              <a:rPr lang="cs-CZ" dirty="0"/>
              <a:t>Notabene: I hodnocení přijatelnosti je druh chování.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707394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9BB0-D278-9647-9734-4D9AAB99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Online vs. </a:t>
            </a:r>
            <a:r>
              <a:rPr lang="en-CZ"/>
              <a:t>offline metody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279A3-BE95-9341-9EAD-50C2A5A11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Z" dirty="0"/>
              <a:t>Hodnocení přijatelnosti patří mezi tzv. </a:t>
            </a:r>
            <a:r>
              <a:rPr lang="en-CZ" dirty="0">
                <a:solidFill>
                  <a:schemeClr val="accent6"/>
                </a:solidFill>
              </a:rPr>
              <a:t>offline</a:t>
            </a:r>
            <a:r>
              <a:rPr lang="en-CZ" dirty="0"/>
              <a:t> metody, kdy pozorování probíhá až po prezentaci stimulu a je zpravidla ovlivněno účastníkovým vědomím (introspekce).</a:t>
            </a:r>
          </a:p>
          <a:p>
            <a:r>
              <a:rPr lang="en-CZ" dirty="0"/>
              <a:t>V opozici k offline metodám stojí tzv. </a:t>
            </a:r>
            <a:r>
              <a:rPr lang="en-CZ" dirty="0">
                <a:solidFill>
                  <a:schemeClr val="accent6"/>
                </a:solidFill>
              </a:rPr>
              <a:t>online</a:t>
            </a:r>
            <a:r>
              <a:rPr lang="en-CZ" dirty="0"/>
              <a:t> metody, kdy pozorování probíhá současně s prezentací stimulu, příp. těsně po něm (měření reakčního času, sledování pohybu očí, neurolingvistické metody).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b="1" dirty="0"/>
              <a:t>Online</a:t>
            </a:r>
            <a:r>
              <a:rPr lang="cs-CZ" dirty="0"/>
              <a:t> metoda spočívá v pozorování </a:t>
            </a:r>
            <a:r>
              <a:rPr lang="cs-CZ" dirty="0">
                <a:solidFill>
                  <a:schemeClr val="accent6"/>
                </a:solidFill>
              </a:rPr>
              <a:t>procesu</a:t>
            </a:r>
            <a:r>
              <a:rPr lang="cs-CZ" dirty="0"/>
              <a:t> zpracování</a:t>
            </a:r>
          </a:p>
          <a:p>
            <a:pPr lvl="1"/>
            <a:r>
              <a:rPr lang="cs-CZ" b="1" dirty="0" err="1"/>
              <a:t>Offline</a:t>
            </a:r>
            <a:r>
              <a:rPr lang="cs-CZ" dirty="0"/>
              <a:t> metoda spočívá v pozorování </a:t>
            </a:r>
            <a:r>
              <a:rPr lang="cs-CZ" dirty="0">
                <a:solidFill>
                  <a:schemeClr val="accent6"/>
                </a:solidFill>
              </a:rPr>
              <a:t>výsledku</a:t>
            </a:r>
            <a:r>
              <a:rPr lang="cs-CZ" dirty="0"/>
              <a:t> procesu zpracování</a:t>
            </a:r>
            <a:endParaRPr lang="en-CZ" dirty="0"/>
          </a:p>
          <a:p>
            <a:pPr marL="0" indent="0">
              <a:buNone/>
            </a:pPr>
            <a:endParaRPr lang="en-CZ" dirty="0"/>
          </a:p>
          <a:p>
            <a:pPr marL="0" indent="0">
              <a:buNone/>
            </a:pPr>
            <a:r>
              <a:rPr lang="en-CZ" sz="2000" dirty="0"/>
              <a:t>	Mertins, B. (2016): The use of experimental methods in linguistic research: Advantages, 	problems </a:t>
            </a:r>
            <a:r>
              <a:rPr lang="cs-CZ" sz="2000" dirty="0"/>
              <a:t>	</a:t>
            </a:r>
            <a:r>
              <a:rPr lang="en-CZ" sz="2000" dirty="0"/>
              <a:t>and possible pitfalls. In: </a:t>
            </a:r>
            <a:r>
              <a:rPr lang="en-GB" sz="2000" dirty="0"/>
              <a:t>T. </a:t>
            </a:r>
            <a:r>
              <a:rPr lang="en-GB" sz="2000" dirty="0" err="1"/>
              <a:t>Anstatt</a:t>
            </a:r>
            <a:r>
              <a:rPr lang="en-GB" sz="2000" dirty="0"/>
              <a:t> – A. </a:t>
            </a:r>
            <a:r>
              <a:rPr lang="en-GB" sz="2000" dirty="0" err="1"/>
              <a:t>Gattnar</a:t>
            </a:r>
            <a:r>
              <a:rPr lang="en-GB" sz="2000" dirty="0"/>
              <a:t> – C. </a:t>
            </a:r>
            <a:r>
              <a:rPr lang="en-GB" sz="2000" dirty="0" err="1"/>
              <a:t>Clasmeier</a:t>
            </a:r>
            <a:r>
              <a:rPr lang="en-GB" sz="2000" dirty="0"/>
              <a:t> (eds.), </a:t>
            </a:r>
            <a:r>
              <a:rPr lang="en-GB" sz="2000" i="1" dirty="0"/>
              <a:t>Slavic 	languages in </a:t>
            </a:r>
            <a:r>
              <a:rPr lang="cs-CZ" sz="2000" i="1" dirty="0"/>
              <a:t>	</a:t>
            </a:r>
            <a:r>
              <a:rPr lang="en-GB" sz="2000" i="1" dirty="0"/>
              <a:t>psycholinguistics,</a:t>
            </a:r>
            <a:r>
              <a:rPr lang="en-GB" sz="2000" dirty="0"/>
              <a:t> s. 15–33. Tübingen: </a:t>
            </a:r>
            <a:r>
              <a:rPr lang="en-GB" sz="2000" dirty="0" err="1"/>
              <a:t>Narr</a:t>
            </a:r>
            <a:r>
              <a:rPr lang="en-GB" sz="2000" dirty="0"/>
              <a:t> </a:t>
            </a:r>
            <a:r>
              <a:rPr lang="en-GB" sz="2000" dirty="0" err="1"/>
              <a:t>Francke</a:t>
            </a:r>
            <a:r>
              <a:rPr lang="en-GB" sz="2000" dirty="0"/>
              <a:t> </a:t>
            </a:r>
            <a:r>
              <a:rPr lang="en-GB" sz="2000" dirty="0" err="1"/>
              <a:t>Attempto</a:t>
            </a:r>
            <a:r>
              <a:rPr lang="en-GB" sz="2000" dirty="0"/>
              <a:t>.</a:t>
            </a:r>
            <a:endParaRPr lang="en-CZ" sz="2000" dirty="0"/>
          </a:p>
        </p:txBody>
      </p:sp>
    </p:spTree>
    <p:extLst>
      <p:ext uri="{BB962C8B-B14F-4D97-AF65-F5344CB8AC3E}">
        <p14:creationId xmlns:p14="http://schemas.microsoft.com/office/powerpoint/2010/main" val="2932303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6B2A7-EB43-4BEE-BDC7-44FD2BB3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Lingvisté vs. laici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094A2-E990-42EB-8F78-E00B1C0F4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lepšího pochopení úlohy?</a:t>
            </a:r>
          </a:p>
          <a:p>
            <a:r>
              <a:rPr lang="cs-CZ" dirty="0"/>
              <a:t>Vliv tréninku? Lingvista jako „znalec vína“</a:t>
            </a:r>
          </a:p>
          <a:p>
            <a:r>
              <a:rPr lang="cs-CZ" dirty="0"/>
              <a:t>Vliv zvyku? Ztráta citlivosti…</a:t>
            </a:r>
          </a:p>
          <a:p>
            <a:r>
              <a:rPr lang="cs-CZ" dirty="0"/>
              <a:t>Vliv teorie?</a:t>
            </a:r>
          </a:p>
          <a:p>
            <a:endParaRPr lang="cs-CZ" dirty="0"/>
          </a:p>
          <a:p>
            <a:r>
              <a:rPr lang="cs-CZ" dirty="0"/>
              <a:t>Viz příště: </a:t>
            </a:r>
            <a:r>
              <a:rPr lang="en-US" dirty="0"/>
              <a:t>D</a:t>
            </a:r>
            <a:r>
              <a:rPr lang="pl-PL" dirty="0"/>
              <a:t>ą</a:t>
            </a:r>
            <a:r>
              <a:rPr lang="en-US" dirty="0" err="1"/>
              <a:t>browska</a:t>
            </a:r>
            <a:r>
              <a:rPr lang="en-US" dirty="0"/>
              <a:t>, E. (2010): Naive v. expert intuitions: An empirical study of acceptability judgments. </a:t>
            </a:r>
            <a:r>
              <a:rPr lang="en-US" i="1" dirty="0"/>
              <a:t>The Linguistic Review</a:t>
            </a:r>
            <a:r>
              <a:rPr lang="en-US" dirty="0"/>
              <a:t>, 27, s. 1–23.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16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1878E-3070-564F-9E71-69765A89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Shrnutí minulé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D185FB-0E2B-6A4D-9896-987CC7662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Náplň semináře – metody a výzkum</a:t>
            </a:r>
          </a:p>
          <a:p>
            <a:r>
              <a:rPr lang="cs-DE" dirty="0"/>
              <a:t>Teoretická gramatika a testování predikcí</a:t>
            </a:r>
          </a:p>
          <a:p>
            <a:r>
              <a:rPr lang="cs-DE" dirty="0"/>
              <a:t>Přijatelnost, gramatičnost, přirozenost atd.</a:t>
            </a:r>
          </a:p>
          <a:p>
            <a:r>
              <a:rPr lang="cs-DE" dirty="0"/>
              <a:t>Pravdivost, shoda mezi obrázkem a větou</a:t>
            </a:r>
          </a:p>
          <a:p>
            <a:r>
              <a:rPr lang="cs-DE" dirty="0"/>
              <a:t>Oblast výzkumu – syntaktické ostrovy</a:t>
            </a:r>
          </a:p>
        </p:txBody>
      </p:sp>
    </p:spTree>
    <p:extLst>
      <p:ext uri="{BB962C8B-B14F-4D97-AF65-F5344CB8AC3E}">
        <p14:creationId xmlns:p14="http://schemas.microsoft.com/office/powerpoint/2010/main" val="1427887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45EF3-3904-8A44-9D51-106436864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Dąbrowska 2010: Naive vs. expert intuitions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1C9F79-C353-264E-8D91-047E32F5F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pl-PL" dirty="0"/>
              <a:t>ą</a:t>
            </a:r>
            <a:r>
              <a:rPr lang="en-US" dirty="0" err="1"/>
              <a:t>browska</a:t>
            </a:r>
            <a:r>
              <a:rPr lang="en-US" dirty="0"/>
              <a:t>, E. (2010): Naive v. expert intuitions: An empirical study of acceptability judgments. </a:t>
            </a:r>
            <a:r>
              <a:rPr lang="en-US" i="1" dirty="0"/>
              <a:t>The Linguistic Review</a:t>
            </a:r>
            <a:r>
              <a:rPr lang="en-US" dirty="0"/>
              <a:t>, 27, s. 1–23.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072810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74C30-A799-A348-B846-2AC5880C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Dąbrowska 2010: Naive vs. expert intuitions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B9AC22-4714-9D4B-8651-884561EB1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Jaké jsou výzkumné otázky a jaké hypotézy? Existují k nim předchozí experimentální výsledky?</a:t>
            </a:r>
          </a:p>
          <a:p>
            <a:r>
              <a:rPr lang="cs-DE" dirty="0"/>
              <a:t>Jaký typ konstrukcí byl zkoumán a proč?</a:t>
            </a:r>
          </a:p>
          <a:p>
            <a:r>
              <a:rPr lang="cs-DE" dirty="0"/>
              <a:t>Jaké byly použity nezávislé proměnné?</a:t>
            </a:r>
          </a:p>
          <a:p>
            <a:r>
              <a:rPr lang="cs-DE" dirty="0"/>
              <a:t>Jaká byla závislá proměnná, tj. jaký typ hodnocení byl využit a proč?</a:t>
            </a:r>
          </a:p>
          <a:p>
            <a:r>
              <a:rPr lang="cs-DE" dirty="0"/>
              <a:t>Jaké experimentální podmínky (= hodnoty nezávislých proměnných) byly součástí experimentu?</a:t>
            </a:r>
          </a:p>
          <a:p>
            <a:endParaRPr lang="cs-DE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49900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F4BFE-998B-E742-99B6-F634F027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Dąbrowska 2010: Naive vs. expert intuitions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1FCF9-32D1-2848-AA1D-422158260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dirty="0"/>
              <a:t>Výsledky: Laici vs. lingvisti</a:t>
            </a:r>
          </a:p>
          <a:p>
            <a:endParaRPr lang="cs-DE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4006A-F1BE-C640-A5D4-B5E6CDD4B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291" y="2533342"/>
            <a:ext cx="8437418" cy="364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85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2CC94-70E1-BD44-9469-BFEE7AF67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Dąbrowska 2010: Naive vs. expert intuitions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0BEBF4-9833-4743-9928-B9338F534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dirty="0"/>
              <a:t>Výsledky: Laici vs. dva druhy lingvistů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1D9B4C8-D69A-F148-B1F2-E3D7DC8BB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125" y="2485759"/>
            <a:ext cx="6889750" cy="418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16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CEE13-3EEA-1042-8463-BB38BB74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Dąbrowska 2010: Naive vs. expert intuitions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EC4468-7762-734F-981D-32F80CF1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DE" dirty="0"/>
              <a:t>Jakým způsobem se výsledky vztahují k hypotézám?</a:t>
            </a:r>
          </a:p>
          <a:p>
            <a:pPr marL="514350" indent="-514350">
              <a:buFont typeface="+mj-lt"/>
              <a:buAutoNum type="arabicPeriod"/>
            </a:pPr>
            <a:r>
              <a:rPr lang="cs-DE" dirty="0"/>
              <a:t>Hodnocení přijatelnosti je odlišné u laiků vs. lingvistů, tj. lingvisti netvoří reprezentativní vzorek populace.</a:t>
            </a:r>
          </a:p>
          <a:p>
            <a:pPr marL="514350" indent="-514350">
              <a:buFont typeface="+mj-lt"/>
              <a:buAutoNum type="arabicPeriod"/>
            </a:pPr>
            <a:r>
              <a:rPr lang="cs-DE" dirty="0"/>
              <a:t>Odlišnost hodnocení (je-li přítomno) plyne z toho, že lingvisti jsou na zvyklí pracovat s komplexními jazykovými strukturami i s hodnocením přijatelnosti jako takovým.</a:t>
            </a:r>
          </a:p>
          <a:p>
            <a:pPr marL="514350" indent="-514350">
              <a:buFont typeface="+mj-lt"/>
              <a:buAutoNum type="arabicPeriod"/>
            </a:pPr>
            <a:r>
              <a:rPr lang="cs-DE" dirty="0"/>
              <a:t>Odlišnost hodnocení mezi dvěma druhy lingvistů (je-li přítomno) plyne z toho, že lingvisti hodnotí podle svého teoretického přesvědčení.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DE" dirty="0"/>
              <a:t>Jsou výsledky v souladu se zjištěním ve studii Sprouse et al. 2013?</a:t>
            </a:r>
          </a:p>
          <a:p>
            <a:pPr marL="0" indent="0">
              <a:buNone/>
            </a:pPr>
            <a:r>
              <a:rPr lang="cs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0881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C9715-D4AE-4F38-97F1-BE1376F6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467A6-C22C-4406-B903-1F6C21A05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Popište „závislost na dálku“ (long-distance </a:t>
            </a:r>
            <a:r>
              <a:rPr lang="cs-CZ" dirty="0" err="1"/>
              <a:t>dependency</a:t>
            </a:r>
            <a:r>
              <a:rPr lang="cs-CZ" dirty="0"/>
              <a:t>) v následujících příkladech.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si myslíš, </a:t>
            </a:r>
            <a:r>
              <a:rPr lang="en-US" dirty="0"/>
              <a:t>[</a:t>
            </a:r>
            <a:r>
              <a:rPr lang="cs-CZ" dirty="0"/>
              <a:t>že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6"/>
                </a:solidFill>
              </a:rPr>
              <a:t>Kdo</a:t>
            </a:r>
            <a:r>
              <a:rPr lang="cs-CZ" dirty="0"/>
              <a:t> si myslíš, </a:t>
            </a:r>
            <a:r>
              <a:rPr lang="en-US" dirty="0"/>
              <a:t>[</a:t>
            </a:r>
            <a:r>
              <a:rPr lang="cs-CZ" dirty="0"/>
              <a:t>že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 pozve Lindu</a:t>
            </a:r>
            <a:r>
              <a:rPr lang="en-US" dirty="0"/>
              <a:t>]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3275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C9715-D4AE-4F38-97F1-BE1376F6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467A6-C22C-4406-B903-1F6C21A05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Popište „závislost na dálku“ (long-distance </a:t>
            </a:r>
            <a:r>
              <a:rPr lang="cs-CZ" dirty="0" err="1"/>
              <a:t>dependency</a:t>
            </a:r>
            <a:r>
              <a:rPr lang="cs-CZ" dirty="0"/>
              <a:t>) v následujících příkladech.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si myslíš, </a:t>
            </a:r>
            <a:r>
              <a:rPr lang="en-US" dirty="0"/>
              <a:t>[</a:t>
            </a:r>
            <a:r>
              <a:rPr lang="cs-CZ" dirty="0"/>
              <a:t>že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→ extrakce tázacího zájmena (objektu) z objektové věty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>
                <a:solidFill>
                  <a:schemeClr val="accent6"/>
                </a:solidFill>
              </a:rPr>
              <a:t>Kdo</a:t>
            </a:r>
            <a:r>
              <a:rPr lang="cs-CZ" dirty="0"/>
              <a:t> si myslíš, </a:t>
            </a:r>
            <a:r>
              <a:rPr lang="en-US" dirty="0"/>
              <a:t>[</a:t>
            </a:r>
            <a:r>
              <a:rPr lang="cs-CZ" dirty="0"/>
              <a:t>že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 pozve Lindu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	→ extrakce tázacího zájmena (subjektu) z objektové věty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256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 jaké ostrovy se jedná v následujících příkladech? Jaká je zamýšlená interpretace?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ti Linda říkala </a:t>
            </a:r>
            <a:r>
              <a:rPr lang="en-US" dirty="0"/>
              <a:t>[</a:t>
            </a:r>
            <a:r>
              <a:rPr lang="cs-CZ" dirty="0"/>
              <a:t>ten nesmysl, že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	</a:t>
            </a: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je Linda naštvaná, </a:t>
            </a:r>
            <a:r>
              <a:rPr lang="en-US" dirty="0"/>
              <a:t>[</a:t>
            </a:r>
            <a:r>
              <a:rPr lang="cs-CZ" dirty="0"/>
              <a:t>protože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036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jaké ostrovy se jedná v následujících příkladech? Jaká je zamýšlená interpretace?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ti Linda říkala</a:t>
            </a:r>
            <a:r>
              <a:rPr lang="en-US" dirty="0"/>
              <a:t> [</a:t>
            </a:r>
            <a:r>
              <a:rPr lang="cs-CZ" dirty="0">
                <a:solidFill>
                  <a:srgbClr val="FF0000"/>
                </a:solidFill>
              </a:rPr>
              <a:t>ten nesmysl</a:t>
            </a:r>
            <a:r>
              <a:rPr lang="cs-CZ" dirty="0"/>
              <a:t>, že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cs-CZ" sz="2400" dirty="0"/>
              <a:t> → „</a:t>
            </a:r>
            <a:r>
              <a:rPr lang="en-US" sz="2400" dirty="0" err="1"/>
              <a:t>ostrov</a:t>
            </a:r>
            <a:r>
              <a:rPr lang="en-US" sz="2400" dirty="0"/>
              <a:t> </a:t>
            </a:r>
            <a:r>
              <a:rPr lang="en-US" sz="2400" dirty="0" err="1"/>
              <a:t>komplexn</a:t>
            </a:r>
            <a:r>
              <a:rPr lang="cs-CZ" sz="2400" dirty="0"/>
              <a:t>í nominální fráze“ (</a:t>
            </a:r>
            <a:r>
              <a:rPr lang="cs-CZ" sz="2400" i="1" dirty="0" err="1"/>
              <a:t>complex</a:t>
            </a:r>
            <a:r>
              <a:rPr lang="cs-CZ" sz="2400" i="1" dirty="0"/>
              <a:t> NP </a:t>
            </a:r>
            <a:r>
              <a:rPr lang="cs-CZ" sz="2400" i="1" dirty="0" err="1"/>
              <a:t>island</a:t>
            </a:r>
            <a:r>
              <a:rPr lang="cs-CZ" sz="2400" dirty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‘</a:t>
            </a:r>
            <a:r>
              <a:rPr lang="en-US" sz="2400" dirty="0" err="1"/>
              <a:t>Kdo</a:t>
            </a:r>
            <a:r>
              <a:rPr lang="en-US" sz="2400" dirty="0"/>
              <a:t> je ten </a:t>
            </a:r>
            <a:r>
              <a:rPr lang="cs-CZ" sz="2400" dirty="0"/>
              <a:t>člověk, o kterém ti říkal ten nesmysl, že ho Mirek pozve?</a:t>
            </a:r>
            <a:r>
              <a:rPr lang="en-US" sz="2400" dirty="0"/>
              <a:t>’</a:t>
            </a: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je Linda naštvaná, </a:t>
            </a:r>
            <a:r>
              <a:rPr lang="en-US" dirty="0"/>
              <a:t>[</a:t>
            </a:r>
            <a:r>
              <a:rPr lang="cs-CZ" dirty="0"/>
              <a:t>protože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</p:txBody>
      </p:sp>
    </p:spTree>
    <p:extLst>
      <p:ext uri="{BB962C8B-B14F-4D97-AF65-F5344CB8AC3E}">
        <p14:creationId xmlns:p14="http://schemas.microsoft.com/office/powerpoint/2010/main" val="1070524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jaké ostrovy se jedná v následujících příkladech? Jaká je zamýšlená interpretace?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ti Linda říkala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ten nesmysl</a:t>
            </a:r>
            <a:r>
              <a:rPr lang="cs-CZ" dirty="0"/>
              <a:t>, že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cs-CZ" sz="2400" dirty="0"/>
              <a:t> → „</a:t>
            </a:r>
            <a:r>
              <a:rPr lang="en-US" sz="2400" dirty="0" err="1"/>
              <a:t>ostrov</a:t>
            </a:r>
            <a:r>
              <a:rPr lang="en-US" sz="2400" dirty="0"/>
              <a:t> </a:t>
            </a:r>
            <a:r>
              <a:rPr lang="en-US" sz="2400" dirty="0" err="1"/>
              <a:t>komplexn</a:t>
            </a:r>
            <a:r>
              <a:rPr lang="cs-CZ" sz="2400" dirty="0"/>
              <a:t>í nominální fráze“ (</a:t>
            </a:r>
            <a:r>
              <a:rPr lang="cs-CZ" sz="2400" i="1" dirty="0" err="1"/>
              <a:t>complex</a:t>
            </a:r>
            <a:r>
              <a:rPr lang="cs-CZ" sz="2400" i="1" dirty="0"/>
              <a:t> NP </a:t>
            </a:r>
            <a:r>
              <a:rPr lang="cs-CZ" sz="2400" i="1" dirty="0" err="1"/>
              <a:t>island</a:t>
            </a:r>
            <a:r>
              <a:rPr lang="cs-CZ" sz="2400" dirty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‘</a:t>
            </a:r>
            <a:r>
              <a:rPr lang="en-US" sz="2400" dirty="0" err="1"/>
              <a:t>Kdo</a:t>
            </a:r>
            <a:r>
              <a:rPr lang="en-US" sz="2400" dirty="0"/>
              <a:t> je ten </a:t>
            </a:r>
            <a:r>
              <a:rPr lang="cs-CZ" sz="2400" dirty="0"/>
              <a:t>člověk, o kterém ti říkal ten nesmysl, že ho Mirek pozve?</a:t>
            </a:r>
            <a:r>
              <a:rPr lang="en-US" sz="2400" dirty="0"/>
              <a:t>’</a:t>
            </a: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Koho</a:t>
            </a:r>
            <a:r>
              <a:rPr lang="cs-CZ" dirty="0"/>
              <a:t> je Linda naštvaná,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protože</a:t>
            </a:r>
            <a:r>
              <a:rPr lang="cs-CZ" dirty="0"/>
              <a:t> Mirek pozve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]?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	→ „</a:t>
            </a:r>
            <a:r>
              <a:rPr lang="cs-CZ" sz="2400" dirty="0" err="1"/>
              <a:t>adjunktový</a:t>
            </a:r>
            <a:r>
              <a:rPr lang="cs-CZ" sz="2400" dirty="0"/>
              <a:t> ostrov“ (</a:t>
            </a:r>
            <a:r>
              <a:rPr lang="cs-CZ" sz="2400" i="1" dirty="0" err="1"/>
              <a:t>adjunct</a:t>
            </a:r>
            <a:r>
              <a:rPr lang="cs-CZ" sz="2400" i="1" dirty="0"/>
              <a:t> </a:t>
            </a:r>
            <a:r>
              <a:rPr lang="cs-CZ" sz="2400" i="1" dirty="0" err="1"/>
              <a:t>island</a:t>
            </a:r>
            <a:r>
              <a:rPr lang="cs-CZ" sz="2400" dirty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‘</a:t>
            </a:r>
            <a:r>
              <a:rPr lang="en-US" sz="2400" dirty="0" err="1"/>
              <a:t>Kdo</a:t>
            </a:r>
            <a:r>
              <a:rPr lang="en-US" sz="2400" dirty="0"/>
              <a:t> je ten </a:t>
            </a:r>
            <a:r>
              <a:rPr lang="cs-CZ" sz="2400" dirty="0"/>
              <a:t>člověk, kterého Mirek pozve a Linda je kvůli tomu naštvaná?</a:t>
            </a:r>
            <a:r>
              <a:rPr lang="en-US" sz="2400" dirty="0"/>
              <a:t>’</a:t>
            </a: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D4481-6B11-1849-81D6-2D63D001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Dnes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FB190-0C2A-7340-8A86-C5BFCBFD4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Více k metodě hodnocení přijatelnosti</a:t>
            </a:r>
          </a:p>
          <a:p>
            <a:r>
              <a:rPr lang="cs-DE" dirty="0"/>
              <a:t>Syntaktické ostrovy</a:t>
            </a:r>
          </a:p>
          <a:p>
            <a:r>
              <a:rPr lang="cs-DE" dirty="0"/>
              <a:t>Základy experimentálního designu</a:t>
            </a:r>
          </a:p>
        </p:txBody>
      </p:sp>
    </p:spTree>
    <p:extLst>
      <p:ext uri="{BB962C8B-B14F-4D97-AF65-F5344CB8AC3E}">
        <p14:creationId xmlns:p14="http://schemas.microsoft.com/office/powerpoint/2010/main" val="3762264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en-US" dirty="0" err="1"/>
              <a:t>nejsp</a:t>
            </a:r>
            <a:r>
              <a:rPr lang="cs-CZ" dirty="0" err="1"/>
              <a:t>íš</a:t>
            </a:r>
            <a:r>
              <a:rPr lang="cs-CZ" dirty="0"/>
              <a:t> jedná v příkladu (2)?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chemeClr val="accent6"/>
                </a:solidFill>
              </a:rPr>
              <a:t>Od </a:t>
            </a:r>
            <a:r>
              <a:rPr lang="de-DE" dirty="0" err="1">
                <a:solidFill>
                  <a:schemeClr val="accent6"/>
                </a:solidFill>
              </a:rPr>
              <a:t>kter</a:t>
            </a:r>
            <a:r>
              <a:rPr lang="cs-CZ" dirty="0" err="1">
                <a:solidFill>
                  <a:schemeClr val="accent6"/>
                </a:solidFill>
              </a:rPr>
              <a:t>ého</a:t>
            </a:r>
            <a:r>
              <a:rPr lang="cs-CZ" dirty="0"/>
              <a:t> autora sis přečetla </a:t>
            </a:r>
            <a:r>
              <a:rPr lang="en-US" dirty="0"/>
              <a:t>[</a:t>
            </a:r>
            <a:r>
              <a:rPr lang="cs-CZ" dirty="0"/>
              <a:t>knížku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Od kterého</a:t>
            </a:r>
            <a:r>
              <a:rPr lang="cs-CZ" dirty="0"/>
              <a:t> autora tě </a:t>
            </a:r>
            <a:r>
              <a:rPr lang="en-US" dirty="0"/>
              <a:t>[</a:t>
            </a:r>
            <a:r>
              <a:rPr lang="cs-CZ" dirty="0"/>
              <a:t>knížka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 zaujala?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310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en-US" dirty="0" err="1"/>
              <a:t>nejsp</a:t>
            </a:r>
            <a:r>
              <a:rPr lang="cs-CZ" dirty="0" err="1"/>
              <a:t>íš</a:t>
            </a:r>
            <a:r>
              <a:rPr lang="cs-CZ" dirty="0"/>
              <a:t> jedná v příkladu (2)?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chemeClr val="accent6"/>
                </a:solidFill>
              </a:rPr>
              <a:t>Od </a:t>
            </a:r>
            <a:r>
              <a:rPr lang="de-DE" dirty="0" err="1">
                <a:solidFill>
                  <a:schemeClr val="accent6"/>
                </a:solidFill>
              </a:rPr>
              <a:t>kter</a:t>
            </a:r>
            <a:r>
              <a:rPr lang="cs-CZ" dirty="0" err="1">
                <a:solidFill>
                  <a:schemeClr val="accent6"/>
                </a:solidFill>
              </a:rPr>
              <a:t>ého</a:t>
            </a:r>
            <a:r>
              <a:rPr lang="cs-CZ" dirty="0"/>
              <a:t> autora sis přečetla </a:t>
            </a:r>
            <a:r>
              <a:rPr lang="en-US" dirty="0"/>
              <a:t>[</a:t>
            </a:r>
            <a:r>
              <a:rPr lang="cs-CZ" dirty="0"/>
              <a:t>knížku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cs-CZ" sz="2800" dirty="0"/>
              <a:t> </a:t>
            </a:r>
            <a:r>
              <a:rPr lang="cs-CZ" sz="2400" dirty="0"/>
              <a:t>→ </a:t>
            </a:r>
            <a:r>
              <a:rPr lang="en-US" sz="2400" dirty="0" err="1"/>
              <a:t>extrakce</a:t>
            </a:r>
            <a:r>
              <a:rPr lang="en-US" sz="2400" dirty="0"/>
              <a:t> z </a:t>
            </a:r>
            <a:r>
              <a:rPr lang="cs-CZ" sz="2400" dirty="0"/>
              <a:t>objektu</a:t>
            </a: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Od kterého</a:t>
            </a:r>
            <a:r>
              <a:rPr lang="cs-CZ" dirty="0"/>
              <a:t> autora tě </a:t>
            </a:r>
            <a:r>
              <a:rPr lang="en-US" dirty="0"/>
              <a:t>[</a:t>
            </a:r>
            <a:r>
              <a:rPr lang="cs-CZ" dirty="0"/>
              <a:t>knížka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 zaujala?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 </a:t>
            </a:r>
            <a:r>
              <a:rPr lang="cs-CZ" sz="2400" dirty="0"/>
              <a:t>→ „subjektový ostrov“ (</a:t>
            </a:r>
            <a:r>
              <a:rPr lang="cs-CZ" sz="2400" i="1" dirty="0" err="1"/>
              <a:t>subject</a:t>
            </a:r>
            <a:r>
              <a:rPr lang="cs-CZ" sz="2400" i="1" dirty="0"/>
              <a:t> </a:t>
            </a:r>
            <a:r>
              <a:rPr lang="cs-CZ" sz="2400" i="1" dirty="0" err="1"/>
              <a:t>island</a:t>
            </a:r>
            <a:r>
              <a:rPr lang="cs-CZ" sz="2400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311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en-US" dirty="0" err="1"/>
              <a:t>nejsp</a:t>
            </a:r>
            <a:r>
              <a:rPr lang="cs-CZ" dirty="0" err="1"/>
              <a:t>íš</a:t>
            </a:r>
            <a:r>
              <a:rPr lang="cs-CZ" dirty="0"/>
              <a:t> jedná v příkladu (2)?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chemeClr val="accent6"/>
                </a:solidFill>
              </a:rPr>
              <a:t>Od </a:t>
            </a:r>
            <a:r>
              <a:rPr lang="de-DE" dirty="0" err="1">
                <a:solidFill>
                  <a:schemeClr val="accent6"/>
                </a:solidFill>
              </a:rPr>
              <a:t>kter</a:t>
            </a:r>
            <a:r>
              <a:rPr lang="cs-CZ" dirty="0" err="1">
                <a:solidFill>
                  <a:schemeClr val="accent6"/>
                </a:solidFill>
              </a:rPr>
              <a:t>ého</a:t>
            </a:r>
            <a:r>
              <a:rPr lang="cs-CZ" dirty="0"/>
              <a:t> autora sis přečetla </a:t>
            </a:r>
            <a:r>
              <a:rPr lang="en-US" dirty="0"/>
              <a:t>[</a:t>
            </a:r>
            <a:r>
              <a:rPr lang="cs-CZ" dirty="0"/>
              <a:t>knížku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cs-CZ" sz="2800" dirty="0"/>
              <a:t> </a:t>
            </a:r>
            <a:r>
              <a:rPr lang="cs-CZ" sz="2400" dirty="0"/>
              <a:t>→ </a:t>
            </a:r>
            <a:r>
              <a:rPr lang="en-US" sz="2400" dirty="0" err="1"/>
              <a:t>extrakce</a:t>
            </a:r>
            <a:r>
              <a:rPr lang="en-US" sz="2400" dirty="0"/>
              <a:t> z </a:t>
            </a:r>
            <a:r>
              <a:rPr lang="cs-CZ" sz="2400" dirty="0"/>
              <a:t>objektu</a:t>
            </a: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Od kterého</a:t>
            </a:r>
            <a:r>
              <a:rPr lang="cs-CZ" dirty="0"/>
              <a:t> autora tě </a:t>
            </a:r>
            <a:r>
              <a:rPr lang="en-US" dirty="0"/>
              <a:t>[</a:t>
            </a:r>
            <a:r>
              <a:rPr lang="cs-CZ" dirty="0"/>
              <a:t>knížka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 zaujala?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 </a:t>
            </a:r>
            <a:r>
              <a:rPr lang="cs-CZ" sz="2400" dirty="0"/>
              <a:t>→ „subjektový ostrov“ (</a:t>
            </a:r>
            <a:r>
              <a:rPr lang="cs-CZ" sz="2400" i="1" dirty="0" err="1"/>
              <a:t>subject</a:t>
            </a:r>
            <a:r>
              <a:rPr lang="cs-CZ" sz="2400" i="1" dirty="0"/>
              <a:t> </a:t>
            </a:r>
            <a:r>
              <a:rPr lang="cs-CZ" sz="2400" i="1" dirty="0" err="1"/>
              <a:t>island</a:t>
            </a:r>
            <a:r>
              <a:rPr lang="cs-CZ" sz="2400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Srovnej</a:t>
            </a:r>
            <a:r>
              <a:rPr lang="en-US" i="1" dirty="0" err="1"/>
              <a:t>te</a:t>
            </a:r>
            <a:r>
              <a:rPr lang="cs-CZ" i="1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*</a:t>
            </a:r>
            <a:r>
              <a:rPr lang="cs-CZ" dirty="0">
                <a:solidFill>
                  <a:schemeClr val="accent6"/>
                </a:solidFill>
              </a:rPr>
              <a:t>Od kterého autora</a:t>
            </a:r>
            <a:r>
              <a:rPr lang="cs-CZ" dirty="0"/>
              <a:t> sis knížku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 přečetla?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6"/>
                </a:solidFill>
              </a:rPr>
              <a:t>Od kterého autora</a:t>
            </a:r>
            <a:r>
              <a:rPr lang="cs-CZ" dirty="0"/>
              <a:t> tě zaujala knížka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08844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cs-CZ" dirty="0"/>
              <a:t>jedná v příkladu (2)?</a:t>
            </a:r>
            <a:r>
              <a:rPr lang="en-US" dirty="0"/>
              <a:t> Jak </a:t>
            </a:r>
            <a:r>
              <a:rPr lang="en-US" dirty="0" err="1"/>
              <a:t>byste</a:t>
            </a:r>
            <a:r>
              <a:rPr lang="en-US" dirty="0"/>
              <a:t> ho </a:t>
            </a:r>
            <a:r>
              <a:rPr lang="en-US" dirty="0" err="1"/>
              <a:t>paraf</a:t>
            </a:r>
            <a:r>
              <a:rPr lang="cs-CZ" dirty="0"/>
              <a:t>rázovali?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/>
                </a:solidFill>
              </a:rPr>
              <a:t>Co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/>
              <a:t>tě překvapilo, </a:t>
            </a:r>
            <a:r>
              <a:rPr lang="en-US" dirty="0"/>
              <a:t>[</a:t>
            </a:r>
            <a:r>
              <a:rPr lang="cs-CZ" dirty="0"/>
              <a:t>že Mirek </a:t>
            </a:r>
            <a:r>
              <a:rPr lang="en-US" dirty="0"/>
              <a:t>p</a:t>
            </a:r>
            <a:r>
              <a:rPr lang="cs-CZ" dirty="0" err="1"/>
              <a:t>řinesl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Co</a:t>
            </a:r>
            <a:r>
              <a:rPr lang="cs-CZ" dirty="0"/>
              <a:t> tě překvapilo, </a:t>
            </a:r>
            <a:r>
              <a:rPr lang="en-US" dirty="0"/>
              <a:t>[</a:t>
            </a:r>
            <a:r>
              <a:rPr lang="cs-CZ" dirty="0"/>
              <a:t>komu Mirek </a:t>
            </a:r>
            <a:r>
              <a:rPr lang="en-US" dirty="0"/>
              <a:t>p</a:t>
            </a:r>
            <a:r>
              <a:rPr lang="cs-CZ" dirty="0" err="1"/>
              <a:t>řinesl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009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cs-CZ" dirty="0"/>
              <a:t>jedná v příkladu (2)? </a:t>
            </a:r>
            <a:r>
              <a:rPr lang="en-US" dirty="0"/>
              <a:t>Jak </a:t>
            </a:r>
            <a:r>
              <a:rPr lang="en-US" dirty="0" err="1"/>
              <a:t>byste</a:t>
            </a:r>
            <a:r>
              <a:rPr lang="en-US" dirty="0"/>
              <a:t> ho </a:t>
            </a:r>
            <a:r>
              <a:rPr lang="en-US" dirty="0" err="1"/>
              <a:t>paraf</a:t>
            </a:r>
            <a:r>
              <a:rPr lang="cs-CZ" dirty="0"/>
              <a:t>rázovali?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/>
                </a:solidFill>
              </a:rPr>
              <a:t>Co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/>
              <a:t>tě překvapilo, </a:t>
            </a:r>
            <a:r>
              <a:rPr lang="en-US" dirty="0"/>
              <a:t>[</a:t>
            </a:r>
            <a:r>
              <a:rPr lang="cs-CZ" dirty="0"/>
              <a:t>že Mirek </a:t>
            </a:r>
            <a:r>
              <a:rPr lang="en-US" dirty="0"/>
              <a:t>p</a:t>
            </a:r>
            <a:r>
              <a:rPr lang="cs-CZ" dirty="0" err="1"/>
              <a:t>řinesl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sz="2400" dirty="0"/>
              <a:t>→ extrakce z objektové věty s </a:t>
            </a:r>
            <a:r>
              <a:rPr lang="cs-CZ" sz="2400" i="1" dirty="0"/>
              <a:t>že </a:t>
            </a:r>
            <a:r>
              <a:rPr lang="cs-CZ" sz="2400" dirty="0"/>
              <a:t>coby spojkou</a:t>
            </a:r>
            <a:endParaRPr lang="cs-CZ" i="1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Co</a:t>
            </a:r>
            <a:r>
              <a:rPr lang="cs-CZ" dirty="0"/>
              <a:t> tě překvapilo,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komu</a:t>
            </a:r>
            <a:r>
              <a:rPr lang="cs-CZ" dirty="0"/>
              <a:t> Mirek </a:t>
            </a:r>
            <a:r>
              <a:rPr lang="en-US" dirty="0"/>
              <a:t>p</a:t>
            </a:r>
            <a:r>
              <a:rPr lang="cs-CZ" dirty="0" err="1"/>
              <a:t>řinesl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sz="2400" dirty="0"/>
              <a:t>→ </a:t>
            </a:r>
            <a:r>
              <a:rPr lang="cs-CZ" sz="2400" dirty="0" err="1"/>
              <a:t>wh</a:t>
            </a:r>
            <a:r>
              <a:rPr lang="cs-CZ" sz="2400" dirty="0"/>
              <a:t>-ostrov (</a:t>
            </a:r>
            <a:r>
              <a:rPr lang="cs-CZ" sz="2400" i="1" dirty="0" err="1"/>
              <a:t>wh-island</a:t>
            </a:r>
            <a:r>
              <a:rPr lang="cs-CZ" sz="2400" dirty="0"/>
              <a:t>)</a:t>
            </a:r>
            <a:r>
              <a:rPr lang="en-US" sz="2400" dirty="0"/>
              <a:t>; </a:t>
            </a:r>
            <a:r>
              <a:rPr lang="cs-CZ" sz="2400" dirty="0"/>
              <a:t>extrakce z objektové věty s </a:t>
            </a:r>
            <a:r>
              <a:rPr lang="cs-CZ" sz="2400" i="1" dirty="0"/>
              <a:t>komu</a:t>
            </a:r>
            <a:r>
              <a:rPr lang="cs-CZ" sz="2400" dirty="0"/>
              <a:t> coby spojkou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‘Co </a:t>
            </a:r>
            <a:r>
              <a:rPr lang="en-US" sz="2400" dirty="0" err="1"/>
              <a:t>byla</a:t>
            </a:r>
            <a:r>
              <a:rPr lang="en-US" sz="2400" dirty="0"/>
              <a:t> ta v</a:t>
            </a:r>
            <a:r>
              <a:rPr lang="cs-CZ" sz="2400" dirty="0" err="1"/>
              <a:t>ěc</a:t>
            </a:r>
            <a:r>
              <a:rPr lang="cs-CZ" sz="2400" dirty="0"/>
              <a:t>, jak tě překvapilo, komu ji Mirek přinesl?</a:t>
            </a:r>
            <a:r>
              <a:rPr lang="en-US" sz="2400" dirty="0"/>
              <a:t>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033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cs-CZ" dirty="0"/>
              <a:t>jedná v příkladu (2)?</a:t>
            </a:r>
            <a:r>
              <a:rPr lang="en-US" dirty="0"/>
              <a:t> Jak </a:t>
            </a:r>
            <a:r>
              <a:rPr lang="en-US" dirty="0" err="1"/>
              <a:t>byste</a:t>
            </a:r>
            <a:r>
              <a:rPr lang="en-US" dirty="0"/>
              <a:t> ho </a:t>
            </a:r>
            <a:r>
              <a:rPr lang="en-US" dirty="0" err="1"/>
              <a:t>paraf</a:t>
            </a:r>
            <a:r>
              <a:rPr lang="cs-CZ" dirty="0"/>
              <a:t>rázovali?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Co</a:t>
            </a:r>
            <a:r>
              <a:rPr lang="cs-CZ" dirty="0"/>
              <a:t> tě překvapilo </a:t>
            </a:r>
            <a:r>
              <a:rPr lang="en-US" dirty="0"/>
              <a:t>[</a:t>
            </a:r>
            <a:r>
              <a:rPr lang="cs-CZ" dirty="0"/>
              <a:t>to, že Mirek </a:t>
            </a:r>
            <a:r>
              <a:rPr lang="en-US" dirty="0"/>
              <a:t>p</a:t>
            </a:r>
            <a:r>
              <a:rPr lang="cs-CZ" dirty="0" err="1"/>
              <a:t>řinesl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*</a:t>
            </a:r>
            <a:r>
              <a:rPr lang="cs-CZ" dirty="0">
                <a:solidFill>
                  <a:schemeClr val="accent6"/>
                </a:solidFill>
              </a:rPr>
              <a:t>Co</a:t>
            </a:r>
            <a:r>
              <a:rPr lang="cs-CZ" dirty="0"/>
              <a:t> jsi viděl </a:t>
            </a:r>
            <a:r>
              <a:rPr lang="en-US" dirty="0"/>
              <a:t>[</a:t>
            </a:r>
            <a:r>
              <a:rPr lang="cs-CZ" dirty="0"/>
              <a:t>krysu, která rozhryzala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12648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jaký ostrov se</a:t>
            </a:r>
            <a:r>
              <a:rPr lang="en-US" dirty="0"/>
              <a:t> </a:t>
            </a:r>
            <a:r>
              <a:rPr lang="cs-CZ" dirty="0"/>
              <a:t>jedná v příkladu (2)?</a:t>
            </a:r>
            <a:r>
              <a:rPr lang="en-US" dirty="0"/>
              <a:t> Jak </a:t>
            </a:r>
            <a:r>
              <a:rPr lang="en-US" dirty="0" err="1"/>
              <a:t>byste</a:t>
            </a:r>
            <a:r>
              <a:rPr lang="en-US" dirty="0"/>
              <a:t> ho </a:t>
            </a:r>
            <a:r>
              <a:rPr lang="en-US" dirty="0" err="1"/>
              <a:t>paraf</a:t>
            </a:r>
            <a:r>
              <a:rPr lang="cs-CZ" dirty="0"/>
              <a:t>rázovali?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</a:t>
            </a:r>
            <a:r>
              <a:rPr lang="cs-CZ" dirty="0">
                <a:solidFill>
                  <a:schemeClr val="accent6"/>
                </a:solidFill>
              </a:rPr>
              <a:t>Co</a:t>
            </a:r>
            <a:r>
              <a:rPr lang="cs-CZ" dirty="0"/>
              <a:t> tě překvapilo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to</a:t>
            </a:r>
            <a:r>
              <a:rPr lang="cs-CZ" dirty="0"/>
              <a:t>, že Mirek </a:t>
            </a:r>
            <a:r>
              <a:rPr lang="en-US" dirty="0"/>
              <a:t>p</a:t>
            </a:r>
            <a:r>
              <a:rPr lang="cs-CZ" dirty="0" err="1"/>
              <a:t>řinesl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/>
              <a:t>→ </a:t>
            </a:r>
            <a:r>
              <a:rPr lang="en-US" sz="2400" i="1" dirty="0"/>
              <a:t>complex NP island</a:t>
            </a: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*</a:t>
            </a:r>
            <a:r>
              <a:rPr lang="cs-CZ" dirty="0">
                <a:solidFill>
                  <a:schemeClr val="accent6"/>
                </a:solidFill>
              </a:rPr>
              <a:t>Co</a:t>
            </a:r>
            <a:r>
              <a:rPr lang="cs-CZ" dirty="0"/>
              <a:t> jsi viděl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krysu</a:t>
            </a:r>
            <a:r>
              <a:rPr lang="cs-CZ" dirty="0"/>
              <a:t>, která rozhryzala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sz="2400" dirty="0"/>
              <a:t> </a:t>
            </a:r>
            <a:r>
              <a:rPr lang="cs-CZ" sz="2400" dirty="0"/>
              <a:t>→ </a:t>
            </a:r>
            <a:r>
              <a:rPr lang="en-US" sz="2400" i="1" dirty="0"/>
              <a:t>complex NP island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‘Co </a:t>
            </a:r>
            <a:r>
              <a:rPr lang="en-US" sz="2400" dirty="0" err="1"/>
              <a:t>byla</a:t>
            </a:r>
            <a:r>
              <a:rPr lang="en-US" sz="2400" dirty="0"/>
              <a:t> ta v</a:t>
            </a:r>
            <a:r>
              <a:rPr lang="cs-CZ" sz="2400" dirty="0" err="1"/>
              <a:t>ěc</a:t>
            </a:r>
            <a:r>
              <a:rPr lang="cs-CZ" sz="2400" dirty="0"/>
              <a:t>, jak </a:t>
            </a:r>
            <a:r>
              <a:rPr lang="en-US" sz="2400" dirty="0" err="1"/>
              <a:t>jsi</a:t>
            </a:r>
            <a:r>
              <a:rPr lang="en-US" sz="2400" dirty="0"/>
              <a:t> vid</a:t>
            </a:r>
            <a:r>
              <a:rPr lang="cs-CZ" sz="2400" dirty="0" err="1"/>
              <a:t>ěl</a:t>
            </a:r>
            <a:r>
              <a:rPr lang="cs-CZ" sz="2400" dirty="0"/>
              <a:t> krysu, která ji (tu věc) rozhryzala?</a:t>
            </a:r>
            <a:r>
              <a:rPr lang="en-US" sz="2400" dirty="0"/>
              <a:t>’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22122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syntaktických ostrovů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Srovnej následující (diskuze </a:t>
            </a:r>
            <a:r>
              <a:rPr lang="cs-CZ" dirty="0" err="1"/>
              <a:t>přístě</a:t>
            </a:r>
            <a:r>
              <a:rPr lang="cs-CZ" dirty="0"/>
              <a:t>):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*Je tam nálepka,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dostaneš dárek, </a:t>
            </a:r>
            <a:r>
              <a:rPr lang="en-US" dirty="0"/>
              <a:t>[</a:t>
            </a:r>
            <a:r>
              <a:rPr lang="cs-CZ" dirty="0"/>
              <a:t>když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/>
              <a:t>→ </a:t>
            </a:r>
            <a:r>
              <a:rPr lang="en-US" sz="2400" i="1" dirty="0"/>
              <a:t>adjunct island</a:t>
            </a: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Je tam </a:t>
            </a:r>
            <a:r>
              <a:rPr lang="en-US" dirty="0"/>
              <a:t>n</a:t>
            </a:r>
            <a:r>
              <a:rPr lang="cs-CZ" dirty="0" err="1"/>
              <a:t>álepka</a:t>
            </a:r>
            <a:r>
              <a:rPr lang="cs-CZ" dirty="0"/>
              <a:t>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když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], </a:t>
            </a:r>
            <a:r>
              <a:rPr lang="cs-CZ" dirty="0"/>
              <a:t>dostaneš dárek.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cs-CZ" sz="2400" dirty="0"/>
              <a:t>→ </a:t>
            </a:r>
            <a:r>
              <a:rPr lang="en-US" sz="2400" i="1"/>
              <a:t>adjunct island!?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6664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Viz </a:t>
            </a:r>
            <a:r>
              <a:rPr lang="en-US" b="1" dirty="0" err="1"/>
              <a:t>moodle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přijatelnosti: Varianty odpovědí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nucená volba (</a:t>
            </a:r>
            <a:r>
              <a:rPr lang="cs-CZ" dirty="0" err="1"/>
              <a:t>forced</a:t>
            </a:r>
            <a:r>
              <a:rPr lang="cs-CZ" dirty="0"/>
              <a:t> </a:t>
            </a:r>
            <a:r>
              <a:rPr lang="cs-CZ" dirty="0" err="1"/>
              <a:t>choice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výběr z variant</a:t>
            </a:r>
          </a:p>
          <a:p>
            <a:pPr lvl="1"/>
            <a:r>
              <a:rPr lang="cs-CZ" dirty="0"/>
              <a:t>ano – ne</a:t>
            </a:r>
          </a:p>
          <a:p>
            <a:r>
              <a:rPr lang="cs-CZ" dirty="0"/>
              <a:t>škála</a:t>
            </a:r>
          </a:p>
          <a:p>
            <a:pPr lvl="1"/>
            <a:r>
              <a:rPr lang="cs-CZ" dirty="0"/>
              <a:t>přijatelný – nepřijatelný</a:t>
            </a:r>
          </a:p>
          <a:p>
            <a:r>
              <a:rPr lang="cs-CZ" dirty="0"/>
              <a:t>magnitude </a:t>
            </a:r>
            <a:r>
              <a:rPr lang="cs-CZ" dirty="0" err="1"/>
              <a:t>estimation</a:t>
            </a:r>
            <a:endParaRPr lang="cs-CZ" dirty="0"/>
          </a:p>
          <a:p>
            <a:pPr lvl="1"/>
            <a:r>
              <a:rPr lang="cs-CZ" dirty="0"/>
              <a:t>odhad hodnoty</a:t>
            </a:r>
          </a:p>
          <a:p>
            <a:r>
              <a:rPr lang="cs-CZ" dirty="0"/>
              <a:t>komentář</a:t>
            </a:r>
          </a:p>
        </p:txBody>
      </p:sp>
    </p:spTree>
    <p:extLst>
      <p:ext uri="{BB962C8B-B14F-4D97-AF65-F5344CB8AC3E}">
        <p14:creationId xmlns:p14="http://schemas.microsoft.com/office/powerpoint/2010/main" val="408316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Výběr z variant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Příklad</a:t>
            </a:r>
          </a:p>
          <a:p>
            <a:r>
              <a:rPr lang="cs-CZ" dirty="0"/>
              <a:t>Která z následujících vět Vám připadá v psaném projevu vhodnější?</a:t>
            </a:r>
          </a:p>
          <a:p>
            <a:pPr lvl="1">
              <a:tabLst>
                <a:tab pos="6457950" algn="l"/>
              </a:tabLst>
            </a:pPr>
            <a:r>
              <a:rPr lang="cs-CZ" i="1" dirty="0"/>
              <a:t>Až se Petr bude soustředit na svou práci, půjde mu lépe.	○</a:t>
            </a:r>
          </a:p>
          <a:p>
            <a:pPr lvl="1">
              <a:tabLst>
                <a:tab pos="6457950" algn="l"/>
              </a:tabLst>
            </a:pPr>
            <a:r>
              <a:rPr lang="cs-CZ" i="1" dirty="0"/>
              <a:t>Až se Petr soustředí na svou práci, půjde mu lépe.	○</a:t>
            </a:r>
          </a:p>
          <a:p>
            <a:r>
              <a:rPr lang="cs-CZ" dirty="0"/>
              <a:t>Na hranici s produkčním experimentem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Jaké jsou nevýhody této varianty hodnocení přijatelnosti?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35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0F430-F108-4D06-8EA5-AA5CCC7B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z variant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AE0729-5465-4C9A-B418-0F4F61D74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</a:t>
            </a:r>
            <a:r>
              <a:rPr lang="cs-CZ" dirty="0" err="1"/>
              <a:t>ýhody</a:t>
            </a:r>
            <a:endParaRPr lang="cs-CZ" dirty="0"/>
          </a:p>
          <a:p>
            <a:pPr lvl="1"/>
            <a:r>
              <a:rPr lang="cs-CZ" dirty="0"/>
              <a:t>Relativní jednoduchost z hlediska účastníka. Ten má explicitní referenční body (má s čím srovnávat).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Nevýhody</a:t>
            </a:r>
          </a:p>
          <a:p>
            <a:pPr lvl="1"/>
            <a:r>
              <a:rPr lang="cs-CZ" dirty="0"/>
              <a:t>Hodnocení přijatelnosti je inherentně </a:t>
            </a:r>
            <a:r>
              <a:rPr lang="cs-CZ" dirty="0">
                <a:solidFill>
                  <a:schemeClr val="accent6"/>
                </a:solidFill>
              </a:rPr>
              <a:t>relativní.</a:t>
            </a:r>
            <a:endParaRPr lang="cs-CZ" dirty="0"/>
          </a:p>
          <a:p>
            <a:pPr lvl="1"/>
            <a:r>
              <a:rPr lang="cs-CZ" dirty="0"/>
              <a:t>Věty by asi byly hodnoceny jinak, kdyby byly prezentovány samostatně.</a:t>
            </a:r>
          </a:p>
          <a:p>
            <a:pPr lvl="1"/>
            <a:r>
              <a:rPr lang="cs-CZ" dirty="0"/>
              <a:t>Metoda vylučuje možnost, že by obě věty byly hodnoceny podobně.</a:t>
            </a:r>
          </a:p>
          <a:p>
            <a:pPr lvl="1"/>
            <a:r>
              <a:rPr lang="cs-CZ" dirty="0"/>
              <a:t>Poskytuje účastníkovi vhled do designu experimentu, tj.</a:t>
            </a:r>
          </a:p>
          <a:p>
            <a:pPr lvl="2"/>
            <a:r>
              <a:rPr lang="cs-CZ" dirty="0"/>
              <a:t>účastník si uvědomí, co srovnáváte (</a:t>
            </a:r>
            <a:r>
              <a:rPr lang="cs-CZ" dirty="0" err="1"/>
              <a:t>budu+IPFV</a:t>
            </a:r>
            <a:r>
              <a:rPr lang="cs-CZ" dirty="0"/>
              <a:t> vs. PFV) a</a:t>
            </a:r>
          </a:p>
          <a:p>
            <a:pPr lvl="2"/>
            <a:r>
              <a:rPr lang="cs-CZ" dirty="0"/>
              <a:t>může si vytvořit vzorec, podle nějž se pak bude během experimentu chovat („už jsem jednou vybral PFV jako přirozenější, tak teď by to mělo být taky tak“).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7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 – Ne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Nota bene: Jde o specifický případ škály (</a:t>
            </a:r>
            <a:r>
              <a:rPr lang="cs-CZ" dirty="0" err="1"/>
              <a:t>konkr</a:t>
            </a:r>
            <a:r>
              <a:rPr lang="cs-CZ" dirty="0"/>
              <a:t>. dvoustupňová škála).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Příklad</a:t>
            </a:r>
          </a:p>
          <a:p>
            <a:r>
              <a:rPr lang="cs-CZ" dirty="0"/>
              <a:t>Považujete následující věty za vhodné v kontextu psaného projevu?</a:t>
            </a:r>
          </a:p>
          <a:p>
            <a:pPr lvl="1">
              <a:tabLst>
                <a:tab pos="6457950" algn="l"/>
              </a:tabLst>
            </a:pPr>
            <a:r>
              <a:rPr lang="cs-CZ" i="1" dirty="0"/>
              <a:t>Až se Petr bude soustředit na svou práci, půjde mu lépe.	○ </a:t>
            </a:r>
            <a:r>
              <a:rPr lang="cs-CZ" dirty="0"/>
              <a:t>ano </a:t>
            </a:r>
            <a:r>
              <a:rPr lang="cs-CZ" i="1" dirty="0"/>
              <a:t>○ </a:t>
            </a:r>
            <a:r>
              <a:rPr lang="cs-CZ" dirty="0"/>
              <a:t>ne </a:t>
            </a:r>
          </a:p>
          <a:p>
            <a:pPr lvl="1">
              <a:tabLst>
                <a:tab pos="6457950" algn="l"/>
              </a:tabLst>
            </a:pPr>
            <a:r>
              <a:rPr lang="cs-CZ" i="1" dirty="0"/>
              <a:t>Až se Petr soustředí na svou práci, půjde mu lépe.	○ </a:t>
            </a:r>
            <a:r>
              <a:rPr lang="cs-CZ" dirty="0"/>
              <a:t>ano </a:t>
            </a:r>
            <a:r>
              <a:rPr lang="cs-CZ" i="1" dirty="0"/>
              <a:t>○ </a:t>
            </a:r>
            <a:r>
              <a:rPr lang="cs-CZ" dirty="0"/>
              <a:t>ne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Jaké jsou výhody a nevýhody této varianty hodnocení přijatelnosti?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28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672D1-1C78-4855-BEBA-FB7DEEB1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 – Ne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E8E90E-4B8E-4421-85A6-655E3C00B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Výhody</a:t>
            </a:r>
          </a:p>
          <a:p>
            <a:pPr lvl="1"/>
            <a:r>
              <a:rPr lang="cs-CZ" dirty="0"/>
              <a:t>Oproti výběru z možností umožňuje izolovanou prezentaci experimentálních podmínek.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Nevýhody</a:t>
            </a:r>
          </a:p>
          <a:p>
            <a:pPr lvl="1"/>
            <a:r>
              <a:rPr lang="cs-CZ" dirty="0"/>
              <a:t>Hodnocení je velmi neostré a může působit potíže nerozhodným účastníkům.</a:t>
            </a:r>
          </a:p>
          <a:p>
            <a:pPr lvl="1"/>
            <a:r>
              <a:rPr lang="cs-CZ" dirty="0"/>
              <a:t>Je otázka, nakolik tato dichotomie odpovídá reálnému vnímání vět.</a:t>
            </a:r>
          </a:p>
          <a:p>
            <a:pPr lvl="1"/>
            <a:r>
              <a:rPr lang="cs-CZ" dirty="0"/>
              <a:t>Není jasné, nakolik jsou „ano“ a „ne“ chápány stejně různými účastníky.</a:t>
            </a:r>
          </a:p>
          <a:p>
            <a:pPr lvl="1"/>
            <a:r>
              <a:rPr lang="cs-CZ" dirty="0"/>
              <a:t>U některých individuí či kultur existuje tendence říkat „ano“</a:t>
            </a:r>
            <a:r>
              <a:rPr lang="en-US" dirty="0"/>
              <a:t> (</a:t>
            </a:r>
            <a:r>
              <a:rPr lang="en-US" i="1" dirty="0"/>
              <a:t>acquiescence bias</a:t>
            </a:r>
            <a:r>
              <a:rPr lang="en-US" dirty="0"/>
              <a:t>), viz nap</a:t>
            </a:r>
            <a:r>
              <a:rPr lang="cs-CZ" dirty="0"/>
              <a:t>ř. </a:t>
            </a:r>
            <a:r>
              <a:rPr lang="cs-CZ" dirty="0" err="1"/>
              <a:t>Disman</a:t>
            </a:r>
            <a:r>
              <a:rPr lang="cs-CZ" dirty="0"/>
              <a:t> (2011).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Škála (tzv. </a:t>
            </a:r>
            <a:r>
              <a:rPr lang="cs-CZ" dirty="0" err="1"/>
              <a:t>Likertova</a:t>
            </a:r>
            <a:r>
              <a:rPr lang="cs-CZ" dirty="0"/>
              <a:t> škála / </a:t>
            </a:r>
            <a:r>
              <a:rPr lang="cs-CZ" i="1" dirty="0" err="1"/>
              <a:t>Likert</a:t>
            </a:r>
            <a:r>
              <a:rPr lang="cs-CZ" i="1" dirty="0"/>
              <a:t> </a:t>
            </a:r>
            <a:r>
              <a:rPr lang="cs-CZ" i="1" dirty="0" err="1"/>
              <a:t>scale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P</a:t>
            </a:r>
            <a:r>
              <a:rPr lang="cs-CZ" dirty="0" err="1"/>
              <a:t>říklad</a:t>
            </a:r>
            <a:endParaRPr lang="cs-CZ" dirty="0"/>
          </a:p>
          <a:p>
            <a:pPr lvl="1"/>
            <a:r>
              <a:rPr lang="cs-CZ" dirty="0"/>
              <a:t>Nakolik jsou podle Vás následující věty vhodné v kontextu psaného projevu?</a:t>
            </a:r>
          </a:p>
          <a:p>
            <a:pPr lvl="1">
              <a:tabLst>
                <a:tab pos="6457950" algn="l"/>
              </a:tabLst>
            </a:pPr>
            <a:r>
              <a:rPr lang="cs-CZ" i="1" dirty="0"/>
              <a:t>Až se Petr bude soustředit na svou práci, půjde mu lépe.	</a:t>
            </a:r>
          </a:p>
          <a:p>
            <a:pPr marL="5019675" lvl="1" indent="0">
              <a:buNone/>
              <a:tabLst>
                <a:tab pos="6457950" algn="l"/>
              </a:tabLst>
            </a:pPr>
            <a:r>
              <a:rPr lang="cs-CZ" dirty="0"/>
              <a:t>zcela přijatelná </a:t>
            </a:r>
            <a:r>
              <a:rPr lang="cs-CZ" i="1" dirty="0"/>
              <a:t>○○○○○ </a:t>
            </a:r>
            <a:r>
              <a:rPr lang="cs-CZ" dirty="0"/>
              <a:t>zcela nepřijatelná </a:t>
            </a:r>
            <a:endParaRPr lang="de-DE" dirty="0"/>
          </a:p>
          <a:p>
            <a:pPr marL="5019675" lvl="1" indent="0">
              <a:buNone/>
              <a:tabLst>
                <a:tab pos="6457950" algn="l"/>
              </a:tabLst>
            </a:pPr>
            <a:r>
              <a:rPr lang="cs-CZ" dirty="0"/>
              <a:t>zcela přijatelná </a:t>
            </a:r>
            <a:r>
              <a:rPr lang="de-DE" dirty="0"/>
              <a:t>5 4 3 2 1</a:t>
            </a:r>
            <a:r>
              <a:rPr lang="cs-CZ" dirty="0"/>
              <a:t> zcela nepřijatelná</a:t>
            </a:r>
          </a:p>
          <a:p>
            <a:pPr lvl="1">
              <a:tabLst>
                <a:tab pos="6457950" algn="l"/>
              </a:tabLst>
            </a:pPr>
            <a:r>
              <a:rPr lang="cs-CZ" i="1" dirty="0"/>
              <a:t>Až se Petr soustředí na svou práci, půjde mu lépe.</a:t>
            </a:r>
          </a:p>
          <a:p>
            <a:pPr marL="5019675" lvl="1" indent="0">
              <a:buNone/>
              <a:tabLst>
                <a:tab pos="6457950" algn="l"/>
              </a:tabLst>
            </a:pPr>
            <a:r>
              <a:rPr lang="cs-CZ" dirty="0"/>
              <a:t>zcela přijatelná </a:t>
            </a:r>
            <a:r>
              <a:rPr lang="cs-CZ" i="1" dirty="0"/>
              <a:t>○○○○○ </a:t>
            </a:r>
            <a:r>
              <a:rPr lang="cs-CZ" dirty="0"/>
              <a:t>zcela nepřijatelná </a:t>
            </a:r>
            <a:endParaRPr lang="de-DE" dirty="0"/>
          </a:p>
          <a:p>
            <a:pPr marL="5019675" lvl="1" indent="0">
              <a:buNone/>
              <a:tabLst>
                <a:tab pos="6457950" algn="l"/>
              </a:tabLst>
            </a:pPr>
            <a:r>
              <a:rPr lang="cs-CZ" dirty="0"/>
              <a:t>zcela přijatelná </a:t>
            </a:r>
            <a:r>
              <a:rPr lang="de-DE" dirty="0"/>
              <a:t>5 4 3 2 1</a:t>
            </a:r>
            <a:r>
              <a:rPr lang="cs-CZ" dirty="0"/>
              <a:t> zcela nepřijatelná</a:t>
            </a:r>
          </a:p>
          <a:p>
            <a:pPr marL="0" indent="0">
              <a:buNone/>
            </a:pPr>
            <a:r>
              <a:rPr lang="cs-CZ" dirty="0"/>
              <a:t>Varianty</a:t>
            </a:r>
          </a:p>
          <a:p>
            <a:pPr lvl="1"/>
            <a:r>
              <a:rPr lang="cs-CZ" dirty="0"/>
              <a:t>počet stupňů (2, 3, 5, 7, 9, …)</a:t>
            </a:r>
          </a:p>
          <a:p>
            <a:pPr lvl="1"/>
            <a:r>
              <a:rPr lang="cs-CZ" dirty="0"/>
              <a:t>případně kontinuum („táhlo“)</a:t>
            </a:r>
          </a:p>
          <a:p>
            <a:pPr lvl="1"/>
            <a:r>
              <a:rPr lang="cs-CZ" dirty="0"/>
              <a:t>stupně neoznačené, očíslované, pojmenované</a:t>
            </a:r>
          </a:p>
          <a:p>
            <a:pPr lvl="1"/>
            <a:r>
              <a:rPr lang="cs-CZ" dirty="0"/>
              <a:t>Je dobré pojmenovat aspoň extrémy jako připomenutí toho, co se hodnotí.</a:t>
            </a:r>
            <a:endParaRPr lang="en-US" dirty="0"/>
          </a:p>
          <a:p>
            <a:pPr marL="5019675" lvl="1" indent="0">
              <a:buNone/>
              <a:tabLst>
                <a:tab pos="6457950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729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1343</TotalTime>
  <Words>2539</Words>
  <Application>Microsoft Office PowerPoint</Application>
  <PresentationFormat>Širokoúhlá obrazovka</PresentationFormat>
  <Paragraphs>266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1" baseType="lpstr">
      <vt:lpstr>Arial</vt:lpstr>
      <vt:lpstr>Garamond</vt:lpstr>
      <vt:lpstr>Motiv Office</vt:lpstr>
      <vt:lpstr>Empirické metody  v gramatické analýze</vt:lpstr>
      <vt:lpstr>Shrnutí minulé hodiny</vt:lpstr>
      <vt:lpstr>Dnes</vt:lpstr>
      <vt:lpstr>Hodnocení přijatelnosti: Varianty odpovědí</vt:lpstr>
      <vt:lpstr>Výběr z variant</vt:lpstr>
      <vt:lpstr>Výběr z variant</vt:lpstr>
      <vt:lpstr>Ano – Ne</vt:lpstr>
      <vt:lpstr>Ano – Ne</vt:lpstr>
      <vt:lpstr>Škála (tzv. Likertova škála / Likert scale)</vt:lpstr>
      <vt:lpstr>Vícebodová škála</vt:lpstr>
      <vt:lpstr>Dvoubodová vs. vícebodová škála</vt:lpstr>
      <vt:lpstr>Magnitude estimation</vt:lpstr>
      <vt:lpstr>Magnitude estimation</vt:lpstr>
      <vt:lpstr>Magnitude estimation</vt:lpstr>
      <vt:lpstr>Neformální vs. formální hodnocení</vt:lpstr>
      <vt:lpstr>Neformální vs. formální hodnocení</vt:lpstr>
      <vt:lpstr>Introspektivní vs. behaviorální metody</vt:lpstr>
      <vt:lpstr>Online vs. offline metody</vt:lpstr>
      <vt:lpstr>Lingvisté vs. laici</vt:lpstr>
      <vt:lpstr>Dąbrowska 2010: Naive vs. expert intuitions</vt:lpstr>
      <vt:lpstr>Dąbrowska 2010: Naive vs. expert intuitions</vt:lpstr>
      <vt:lpstr>Dąbrowska 2010: Naive vs. expert intuitions</vt:lpstr>
      <vt:lpstr>Dąbrowska 2010: Naive vs. expert intuitions</vt:lpstr>
      <vt:lpstr>Dąbrowska 2010: Naive vs. expert intuitions</vt:lpstr>
      <vt:lpstr>Druhy syntaktických ostrovů</vt:lpstr>
      <vt:lpstr>Druhy syntaktických ostrovů</vt:lpstr>
      <vt:lpstr>Druhy syntaktických ostrovů</vt:lpstr>
      <vt:lpstr>Druhy syntaktických ostrovů</vt:lpstr>
      <vt:lpstr>Druhy syntaktických ostrovů</vt:lpstr>
      <vt:lpstr>Druhy syntaktických ostrovů</vt:lpstr>
      <vt:lpstr>Druhy syntaktických ostrovů</vt:lpstr>
      <vt:lpstr>Druhy syntaktických ostrovů</vt:lpstr>
      <vt:lpstr>Druhy syntaktických ostrovů</vt:lpstr>
      <vt:lpstr>Druhy syntaktických ostrovů</vt:lpstr>
      <vt:lpstr>Druhy syntaktických ostrovů</vt:lpstr>
      <vt:lpstr>Druhy syntaktických ostrovů</vt:lpstr>
      <vt:lpstr>Druhy syntaktických ostrovů</vt:lpstr>
      <vt:lpstr>Úkoly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 v gramatické analýze</dc:title>
  <dc:creator>Jan Chromý</dc:creator>
  <cp:lastModifiedBy>Šimík, Radek</cp:lastModifiedBy>
  <cp:revision>26</cp:revision>
  <dcterms:created xsi:type="dcterms:W3CDTF">2017-02-17T15:00:43Z</dcterms:created>
  <dcterms:modified xsi:type="dcterms:W3CDTF">2021-03-02T14:48:53Z</dcterms:modified>
</cp:coreProperties>
</file>