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0" r:id="rId3"/>
    <p:sldId id="259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hXkXOp40RGE/TrPhMXgpYoI/AAAAAAAAA6w/Tla5BUF5tiI/s1600/Rexa.jpg" TargetMode="External"/><Relationship Id="rId2" Type="http://schemas.openxmlformats.org/officeDocument/2006/relationships/hyperlink" Target="http://en.wikipedia.org/wiki/Reza_Amirkhani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C29FF-9075-4DCB-AEB8-C662CA94F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Válka </a:t>
            </a:r>
            <a:br>
              <a:rPr lang="cs-CZ" dirty="0"/>
            </a:br>
            <a:r>
              <a:rPr lang="cs-CZ" dirty="0"/>
              <a:t>2 různé pohledy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BBD875-DFA4-4F24-89D9-EEF343F0D7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4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رمان جدید &quot;رضا امیرخانی&quot; در عرض یک هفته به چاپ ششم رسید- اخبار فرهنگی تسنیم  | Tasnim">
            <a:extLst>
              <a:ext uri="{FF2B5EF4-FFF2-40B4-BE49-F238E27FC236}">
                <a16:creationId xmlns:a16="http://schemas.microsoft.com/office/drawing/2014/main" id="{B580DA93-8028-42C9-9B09-96A5C94FA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7497" y="957169"/>
            <a:ext cx="6880072" cy="47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3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723538-2C14-4419-BB07-81D4F63FD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890061"/>
          </a:xfrm>
        </p:spPr>
        <p:txBody>
          <a:bodyPr>
            <a:normAutofit/>
          </a:bodyPr>
          <a:lstStyle/>
          <a:p>
            <a:r>
              <a:rPr lang="fa-IR" sz="3200" b="1" dirty="0">
                <a:solidFill>
                  <a:srgbClr val="FFFFFF"/>
                </a:solidFill>
              </a:rPr>
              <a:t>رضا </a:t>
            </a:r>
            <a:r>
              <a:rPr lang="fa-IR" sz="3200" b="1" dirty="0" err="1">
                <a:solidFill>
                  <a:srgbClr val="FFFFFF"/>
                </a:solidFill>
              </a:rPr>
              <a:t>امیرخانی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B63839-CE7B-426A-82DF-4E893B25E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1" y="1619250"/>
            <a:ext cx="3169826" cy="4434420"/>
          </a:xfrm>
        </p:spPr>
        <p:txBody>
          <a:bodyPr>
            <a:normAutofit/>
          </a:bodyPr>
          <a:lstStyle/>
          <a:p>
            <a:endParaRPr lang="cs-CZ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466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 descr="Obsah obrázku osoba, interiér, místnost&#10;&#10;Popis byl vytvořen automaticky">
            <a:extLst>
              <a:ext uri="{FF2B5EF4-FFF2-40B4-BE49-F238E27FC236}">
                <a16:creationId xmlns:a16="http://schemas.microsoft.com/office/drawing/2014/main" id="{E0E17315-E8EC-4B4E-AF8B-1326A6A44F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497" y="1052345"/>
            <a:ext cx="6880072" cy="459244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3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D4E18E8-41FC-4DE6-B222-04920B770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>
            <a:normAutofit/>
          </a:bodyPr>
          <a:lstStyle/>
          <a:p>
            <a:r>
              <a:rPr lang="fa-IR" sz="3200" b="1" dirty="0">
                <a:solidFill>
                  <a:srgbClr val="FFFFFF"/>
                </a:solidFill>
              </a:rPr>
              <a:t>رضا </a:t>
            </a:r>
            <a:r>
              <a:rPr lang="fa-IR" sz="3200" b="1" dirty="0" err="1">
                <a:solidFill>
                  <a:srgbClr val="FFFFFF"/>
                </a:solidFill>
              </a:rPr>
              <a:t>امیرخانی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BDBC19-77E8-49E3-BAF7-7470B43FB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2184036"/>
            <a:ext cx="3427001" cy="3869634"/>
          </a:xfrm>
        </p:spPr>
        <p:txBody>
          <a:bodyPr>
            <a:normAutofit/>
          </a:bodyPr>
          <a:lstStyle/>
          <a:p>
            <a:r>
              <a:rPr lang="fa-IR" sz="2800" dirty="0" err="1"/>
              <a:t>امیرخانی</a:t>
            </a:r>
            <a:r>
              <a:rPr lang="fa-IR" sz="2800" dirty="0"/>
              <a:t> با علی </a:t>
            </a:r>
            <a:r>
              <a:rPr lang="fa-IR" sz="2800" dirty="0" err="1"/>
              <a:t>خامنه‌ای</a:t>
            </a:r>
            <a:r>
              <a:rPr lang="fa-IR" sz="2800" dirty="0"/>
              <a:t> در بیمارستان، ۱۳۹۳. ابراهیم </a:t>
            </a:r>
            <a:r>
              <a:rPr lang="fa-IR" sz="2800" dirty="0" err="1"/>
              <a:t>حاتمی‌کیا</a:t>
            </a:r>
            <a:r>
              <a:rPr lang="fa-IR" sz="2800" dirty="0"/>
              <a:t> و کمال تبریزی نیز در </a:t>
            </a:r>
            <a:r>
              <a:rPr lang="fa-IR" sz="2800" dirty="0" err="1"/>
              <a:t>پس‌زمینه</a:t>
            </a:r>
            <a:r>
              <a:rPr lang="fa-IR" sz="2800" dirty="0"/>
              <a:t> پیدا هستند.</a:t>
            </a:r>
            <a:endParaRPr lang="cs-CZ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89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03CC6-11E7-4352-AC8D-4383CB013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9610725" cy="38610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3F43BAA-8975-42CB-956A-241129D3F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21352" cy="164041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80476C3-6B56-434B-A26C-BA3324833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0525" y="1114425"/>
            <a:ext cx="7336790" cy="55626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my country,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 to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morning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ordinary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start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afternoon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 do not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western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behaviors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just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6400" u="sng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Reza</a:t>
            </a:r>
            <a:r>
              <a:rPr lang="cs-CZ" sz="6400" u="sng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cs-CZ" sz="6400" u="sng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Amirkhani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famous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best-selling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most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novel.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Jaanestaan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-e-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Kaabulistan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journey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intention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Iranian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readers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familiar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Afghan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condition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society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Iranian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society.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very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Iranian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2009.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thinks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Iranian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1979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not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Many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return to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traditions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But,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Reza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Amirkhani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disagrees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such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thought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he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done in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hands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man,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Imam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Khomeini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man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Regardless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his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holding such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to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modernity as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western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regardless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slogan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hidden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my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!,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Islamic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Revolution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categorized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movement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not modernity.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his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concerned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election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In 2009,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saw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presidential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elections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elections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revealed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gaps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Afghanistan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fault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political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leaders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gaps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I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6400" dirty="0" err="1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64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part.</a:t>
            </a:r>
            <a:endParaRPr lang="cs-CZ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7FDE737-A586-4FD5-9557-34812C17B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82192" y="1028700"/>
            <a:ext cx="3746055" cy="466725"/>
          </a:xfrm>
        </p:spPr>
        <p:txBody>
          <a:bodyPr>
            <a:noAutofit/>
          </a:bodyPr>
          <a:lstStyle/>
          <a:p>
            <a:endParaRPr lang="cs-CZ" sz="1600" dirty="0"/>
          </a:p>
        </p:txBody>
      </p:sp>
      <p:pic>
        <p:nvPicPr>
          <p:cNvPr id="8" name="Obrázek 7">
            <a:hlinkClick r:id="rId3"/>
            <a:extLst>
              <a:ext uri="{FF2B5EF4-FFF2-40B4-BE49-F238E27FC236}">
                <a16:creationId xmlns:a16="http://schemas.microsoft.com/office/drawing/2014/main" id="{03B9634A-5665-4B97-8CED-229C374040D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680" y="2755898"/>
            <a:ext cx="3947795" cy="286385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D1449038-9610-493D-8B81-7AC273A3E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53680" y="2238374"/>
            <a:ext cx="4074160" cy="3381375"/>
          </a:xfrm>
        </p:spPr>
        <p:txBody>
          <a:bodyPr>
            <a:normAutofit fontScale="25000" lnSpcReduction="20000"/>
          </a:bodyPr>
          <a:lstStyle/>
          <a:p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Reza</a:t>
            </a:r>
            <a:r>
              <a:rPr lang="cs-CZ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Amirkhani</a:t>
            </a:r>
            <a:r>
              <a:rPr lang="cs-CZ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</a:t>
            </a:r>
            <a:r>
              <a:rPr lang="cs-CZ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</a:t>
            </a:r>
            <a:r>
              <a:rPr lang="cs-CZ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cs-CZ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most </a:t>
            </a:r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famous</a:t>
            </a:r>
            <a:r>
              <a:rPr lang="cs-CZ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iranian</a:t>
            </a:r>
            <a:r>
              <a:rPr lang="cs-CZ" sz="7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72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writers</a:t>
            </a:r>
            <a:endParaRPr lang="cs-CZ" sz="7200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492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3030-337D-4DF8-8069-F9540041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علیرضا ایرانمهر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715785-498D-4B62-AE3E-9BE88AF83E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DC73A1-11F0-4E30-B793-60EFEBFCD4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45AB1CA-8881-44D8-AAE1-04A5A308C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obsah 7" descr="Obsah obrázku text&#10;&#10;Popis byl vytvořen automaticky">
            <a:extLst>
              <a:ext uri="{FF2B5EF4-FFF2-40B4-BE49-F238E27FC236}">
                <a16:creationId xmlns:a16="http://schemas.microsoft.com/office/drawing/2014/main" id="{55E1B60B-5216-48DD-8063-461125E7FC6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277816" y="1152525"/>
            <a:ext cx="4945983" cy="4945983"/>
          </a:xfrm>
        </p:spPr>
      </p:pic>
    </p:spTree>
    <p:extLst>
      <p:ext uri="{BB962C8B-B14F-4D97-AF65-F5344CB8AC3E}">
        <p14:creationId xmlns:p14="http://schemas.microsoft.com/office/powerpoint/2010/main" val="1678624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4EBCB-DCE2-4B4D-9E40-A765BE43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F1A48B-7049-4105-B17D-F92C405CB9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940488E-1A33-42E2-95C0-39DF15C1644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E788712-6B3B-4EDF-AB7C-928AA7BF7F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56196FE-0012-438D-A29B-ADD9A216DE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64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{8DB26D22-733F-45A3-80C6-8CE7255DE223}tf03457510</Template>
  <TotalTime>314</TotalTime>
  <Words>448</Words>
  <Application>Microsoft Office PowerPoint</Application>
  <PresentationFormat>Širokoúhlá obrazovka</PresentationFormat>
  <Paragraphs>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Century Gothic</vt:lpstr>
      <vt:lpstr>Garamond</vt:lpstr>
      <vt:lpstr>Times New Roman</vt:lpstr>
      <vt:lpstr>Savon</vt:lpstr>
      <vt:lpstr>Válka  2 různé pohledy</vt:lpstr>
      <vt:lpstr>رضا امیرخانی</vt:lpstr>
      <vt:lpstr>رضا امیرخانی</vt:lpstr>
      <vt:lpstr>Prezentace aplikace PowerPoint</vt:lpstr>
      <vt:lpstr>علیرضا ایرانمهر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Válka  2 různé pohledy</dc:title>
  <dc:creator>Zuzana Kříhová</dc:creator>
  <cp:lastModifiedBy>Zuzana Kříhová</cp:lastModifiedBy>
  <cp:revision>8</cp:revision>
  <dcterms:created xsi:type="dcterms:W3CDTF">2021-03-01T16:29:42Z</dcterms:created>
  <dcterms:modified xsi:type="dcterms:W3CDTF">2021-03-01T21:43:45Z</dcterms:modified>
</cp:coreProperties>
</file>