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76" r:id="rId2"/>
  </p:sldMasterIdLst>
  <p:sldIdLst>
    <p:sldId id="408" r:id="rId3"/>
    <p:sldId id="448" r:id="rId4"/>
    <p:sldId id="256" r:id="rId5"/>
    <p:sldId id="351" r:id="rId6"/>
    <p:sldId id="407" r:id="rId7"/>
    <p:sldId id="465" r:id="rId8"/>
    <p:sldId id="447" r:id="rId9"/>
    <p:sldId id="446" r:id="rId10"/>
    <p:sldId id="449" r:id="rId11"/>
    <p:sldId id="450" r:id="rId12"/>
    <p:sldId id="455" r:id="rId13"/>
    <p:sldId id="456" r:id="rId14"/>
    <p:sldId id="451" r:id="rId15"/>
    <p:sldId id="452" r:id="rId16"/>
    <p:sldId id="453" r:id="rId17"/>
    <p:sldId id="454" r:id="rId18"/>
    <p:sldId id="278" r:id="rId19"/>
    <p:sldId id="460" r:id="rId20"/>
    <p:sldId id="461" r:id="rId21"/>
    <p:sldId id="462" r:id="rId22"/>
    <p:sldId id="463" r:id="rId23"/>
    <p:sldId id="464" r:id="rId24"/>
    <p:sldId id="267" r:id="rId25"/>
    <p:sldId id="466" r:id="rId26"/>
    <p:sldId id="312" r:id="rId27"/>
    <p:sldId id="314" r:id="rId28"/>
    <p:sldId id="257" r:id="rId29"/>
    <p:sldId id="258" r:id="rId30"/>
    <p:sldId id="260" r:id="rId31"/>
    <p:sldId id="459"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557" autoAdjust="0"/>
  </p:normalViewPr>
  <p:slideViewPr>
    <p:cSldViewPr>
      <p:cViewPr varScale="1">
        <p:scale>
          <a:sx n="94" d="100"/>
          <a:sy n="94" d="100"/>
        </p:scale>
        <p:origin x="16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noProof="1"/>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1"/>
              <a:t>Click to edit Master subtitle style</a:t>
            </a:r>
          </a:p>
        </p:txBody>
      </p:sp>
      <p:sp>
        <p:nvSpPr>
          <p:cNvPr id="4" name="Date Placeholder 1027">
            <a:extLst>
              <a:ext uri="{FF2B5EF4-FFF2-40B4-BE49-F238E27FC236}">
                <a16:creationId xmlns:a16="http://schemas.microsoft.com/office/drawing/2014/main" id="{55B502E2-28F9-4D43-9EB4-6AC1629EEB0A}"/>
              </a:ext>
            </a:extLst>
          </p:cNvPr>
          <p:cNvSpPr>
            <a:spLocks noGrp="1"/>
          </p:cNvSpPr>
          <p:nvPr>
            <p:ph type="dt" sz="half" idx="10"/>
          </p:nvPr>
        </p:nvSpPr>
        <p:spPr>
          <a:ln/>
        </p:spPr>
        <p:txBody>
          <a:bodyPr/>
          <a:lstStyle>
            <a:lvl1pPr>
              <a:defRPr/>
            </a:lvl1pPr>
          </a:lstStyle>
          <a:p>
            <a:pPr>
              <a:defRPr/>
            </a:pPr>
            <a:endParaRPr lang="zh-CN" altLang="en-US"/>
          </a:p>
        </p:txBody>
      </p:sp>
      <p:sp>
        <p:nvSpPr>
          <p:cNvPr id="5" name="Footer Placeholder 1028">
            <a:extLst>
              <a:ext uri="{FF2B5EF4-FFF2-40B4-BE49-F238E27FC236}">
                <a16:creationId xmlns:a16="http://schemas.microsoft.com/office/drawing/2014/main" id="{27051F2D-EC16-5C48-AEE0-DCEEAC770788}"/>
              </a:ext>
            </a:extLst>
          </p:cNvPr>
          <p:cNvSpPr>
            <a:spLocks noGrp="1"/>
          </p:cNvSpPr>
          <p:nvPr>
            <p:ph type="ftr" sz="quarter" idx="11"/>
          </p:nvPr>
        </p:nvSpPr>
        <p:spPr>
          <a:ln/>
        </p:spPr>
        <p:txBody>
          <a:bodyPr/>
          <a:lstStyle>
            <a:lvl1pPr>
              <a:defRPr/>
            </a:lvl1pPr>
          </a:lstStyle>
          <a:p>
            <a:pPr>
              <a:defRPr/>
            </a:pPr>
            <a:endParaRPr lang="zh-CN" altLang="en-US"/>
          </a:p>
        </p:txBody>
      </p:sp>
      <p:sp>
        <p:nvSpPr>
          <p:cNvPr id="6" name="Slide Number Placeholder 1029">
            <a:extLst>
              <a:ext uri="{FF2B5EF4-FFF2-40B4-BE49-F238E27FC236}">
                <a16:creationId xmlns:a16="http://schemas.microsoft.com/office/drawing/2014/main" id="{FF11FDA9-F166-5E46-9517-4EC2B8CE1D27}"/>
              </a:ext>
            </a:extLst>
          </p:cNvPr>
          <p:cNvSpPr>
            <a:spLocks noGrp="1"/>
          </p:cNvSpPr>
          <p:nvPr>
            <p:ph type="sldNum" sz="quarter" idx="12"/>
          </p:nvPr>
        </p:nvSpPr>
        <p:spPr>
          <a:ln/>
        </p:spPr>
        <p:txBody>
          <a:bodyPr/>
          <a:lstStyle>
            <a:lvl1pPr>
              <a:defRPr/>
            </a:lvl1pPr>
          </a:lstStyle>
          <a:p>
            <a:pPr>
              <a:defRPr/>
            </a:pPr>
            <a:fld id="{92050C02-1502-DE41-89B0-A7FF1D292632}" type="slidenum">
              <a:rPr lang="zh-CN" altLang="en-US"/>
              <a:pPr>
                <a:defRPr/>
              </a:pPr>
              <a:t>‹#›</a:t>
            </a:fld>
            <a:endParaRPr lang="zh-CN" altLang="en-US"/>
          </a:p>
        </p:txBody>
      </p:sp>
    </p:spTree>
    <p:extLst>
      <p:ext uri="{BB962C8B-B14F-4D97-AF65-F5344CB8AC3E}">
        <p14:creationId xmlns:p14="http://schemas.microsoft.com/office/powerpoint/2010/main" val="369985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1027">
            <a:extLst>
              <a:ext uri="{FF2B5EF4-FFF2-40B4-BE49-F238E27FC236}">
                <a16:creationId xmlns:a16="http://schemas.microsoft.com/office/drawing/2014/main" id="{501D43F6-7AF0-9541-823A-805286546375}"/>
              </a:ext>
            </a:extLst>
          </p:cNvPr>
          <p:cNvSpPr>
            <a:spLocks noGrp="1"/>
          </p:cNvSpPr>
          <p:nvPr>
            <p:ph type="dt" sz="half" idx="10"/>
          </p:nvPr>
        </p:nvSpPr>
        <p:spPr>
          <a:ln/>
        </p:spPr>
        <p:txBody>
          <a:bodyPr/>
          <a:lstStyle>
            <a:lvl1pPr>
              <a:defRPr/>
            </a:lvl1pPr>
          </a:lstStyle>
          <a:p>
            <a:pPr>
              <a:defRPr/>
            </a:pPr>
            <a:endParaRPr lang="zh-CN" altLang="en-US"/>
          </a:p>
        </p:txBody>
      </p:sp>
      <p:sp>
        <p:nvSpPr>
          <p:cNvPr id="5" name="Footer Placeholder 1028">
            <a:extLst>
              <a:ext uri="{FF2B5EF4-FFF2-40B4-BE49-F238E27FC236}">
                <a16:creationId xmlns:a16="http://schemas.microsoft.com/office/drawing/2014/main" id="{B427DC94-16D7-EB43-9D89-3E502704DF83}"/>
              </a:ext>
            </a:extLst>
          </p:cNvPr>
          <p:cNvSpPr>
            <a:spLocks noGrp="1"/>
          </p:cNvSpPr>
          <p:nvPr>
            <p:ph type="ftr" sz="quarter" idx="11"/>
          </p:nvPr>
        </p:nvSpPr>
        <p:spPr>
          <a:ln/>
        </p:spPr>
        <p:txBody>
          <a:bodyPr/>
          <a:lstStyle>
            <a:lvl1pPr>
              <a:defRPr/>
            </a:lvl1pPr>
          </a:lstStyle>
          <a:p>
            <a:pPr>
              <a:defRPr/>
            </a:pPr>
            <a:endParaRPr lang="zh-CN" altLang="en-US"/>
          </a:p>
        </p:txBody>
      </p:sp>
      <p:sp>
        <p:nvSpPr>
          <p:cNvPr id="6" name="Slide Number Placeholder 1029">
            <a:extLst>
              <a:ext uri="{FF2B5EF4-FFF2-40B4-BE49-F238E27FC236}">
                <a16:creationId xmlns:a16="http://schemas.microsoft.com/office/drawing/2014/main" id="{6EB9BE85-0E3A-DD45-BFDD-1C0E528BD380}"/>
              </a:ext>
            </a:extLst>
          </p:cNvPr>
          <p:cNvSpPr>
            <a:spLocks noGrp="1"/>
          </p:cNvSpPr>
          <p:nvPr>
            <p:ph type="sldNum" sz="quarter" idx="12"/>
          </p:nvPr>
        </p:nvSpPr>
        <p:spPr>
          <a:ln/>
        </p:spPr>
        <p:txBody>
          <a:bodyPr/>
          <a:lstStyle>
            <a:lvl1pPr>
              <a:defRPr/>
            </a:lvl1pPr>
          </a:lstStyle>
          <a:p>
            <a:pPr>
              <a:defRPr/>
            </a:pPr>
            <a:fld id="{C8B34E17-9899-2445-9A5A-1DA9F3A55297}" type="slidenum">
              <a:rPr lang="zh-CN" altLang="en-US"/>
              <a:pPr>
                <a:defRPr/>
              </a:pPr>
              <a:t>‹#›</a:t>
            </a:fld>
            <a:endParaRPr lang="zh-CN" altLang="en-US"/>
          </a:p>
        </p:txBody>
      </p:sp>
    </p:spTree>
    <p:extLst>
      <p:ext uri="{BB962C8B-B14F-4D97-AF65-F5344CB8AC3E}">
        <p14:creationId xmlns:p14="http://schemas.microsoft.com/office/powerpoint/2010/main" val="32853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1027">
            <a:extLst>
              <a:ext uri="{FF2B5EF4-FFF2-40B4-BE49-F238E27FC236}">
                <a16:creationId xmlns:a16="http://schemas.microsoft.com/office/drawing/2014/main" id="{CA871EA9-405F-0D4E-B8A9-2A079D225C8A}"/>
              </a:ext>
            </a:extLst>
          </p:cNvPr>
          <p:cNvSpPr>
            <a:spLocks noGrp="1"/>
          </p:cNvSpPr>
          <p:nvPr>
            <p:ph type="dt" sz="half" idx="10"/>
          </p:nvPr>
        </p:nvSpPr>
        <p:spPr>
          <a:ln/>
        </p:spPr>
        <p:txBody>
          <a:bodyPr/>
          <a:lstStyle>
            <a:lvl1pPr>
              <a:defRPr/>
            </a:lvl1pPr>
          </a:lstStyle>
          <a:p>
            <a:pPr>
              <a:defRPr/>
            </a:pPr>
            <a:endParaRPr lang="zh-CN" altLang="en-US"/>
          </a:p>
        </p:txBody>
      </p:sp>
      <p:sp>
        <p:nvSpPr>
          <p:cNvPr id="5" name="Footer Placeholder 1028">
            <a:extLst>
              <a:ext uri="{FF2B5EF4-FFF2-40B4-BE49-F238E27FC236}">
                <a16:creationId xmlns:a16="http://schemas.microsoft.com/office/drawing/2014/main" id="{75FBACE9-0F9A-2D4B-BB80-32AA8825A8C3}"/>
              </a:ext>
            </a:extLst>
          </p:cNvPr>
          <p:cNvSpPr>
            <a:spLocks noGrp="1"/>
          </p:cNvSpPr>
          <p:nvPr>
            <p:ph type="ftr" sz="quarter" idx="11"/>
          </p:nvPr>
        </p:nvSpPr>
        <p:spPr>
          <a:ln/>
        </p:spPr>
        <p:txBody>
          <a:bodyPr/>
          <a:lstStyle>
            <a:lvl1pPr>
              <a:defRPr/>
            </a:lvl1pPr>
          </a:lstStyle>
          <a:p>
            <a:pPr>
              <a:defRPr/>
            </a:pPr>
            <a:endParaRPr lang="zh-CN" altLang="en-US"/>
          </a:p>
        </p:txBody>
      </p:sp>
      <p:sp>
        <p:nvSpPr>
          <p:cNvPr id="6" name="Slide Number Placeholder 1029">
            <a:extLst>
              <a:ext uri="{FF2B5EF4-FFF2-40B4-BE49-F238E27FC236}">
                <a16:creationId xmlns:a16="http://schemas.microsoft.com/office/drawing/2014/main" id="{9F19DE55-198F-DD46-8749-A1D154AB3B64}"/>
              </a:ext>
            </a:extLst>
          </p:cNvPr>
          <p:cNvSpPr>
            <a:spLocks noGrp="1"/>
          </p:cNvSpPr>
          <p:nvPr>
            <p:ph type="sldNum" sz="quarter" idx="12"/>
          </p:nvPr>
        </p:nvSpPr>
        <p:spPr>
          <a:ln/>
        </p:spPr>
        <p:txBody>
          <a:bodyPr/>
          <a:lstStyle>
            <a:lvl1pPr>
              <a:defRPr/>
            </a:lvl1pPr>
          </a:lstStyle>
          <a:p>
            <a:pPr>
              <a:defRPr/>
            </a:pPr>
            <a:fld id="{4934F0FB-A592-5144-BA4E-22DDA84B4804}" type="slidenum">
              <a:rPr lang="zh-CN" altLang="en-US"/>
              <a:pPr>
                <a:defRPr/>
              </a:pPr>
              <a:t>‹#›</a:t>
            </a:fld>
            <a:endParaRPr lang="zh-CN" altLang="en-US"/>
          </a:p>
        </p:txBody>
      </p:sp>
    </p:spTree>
    <p:extLst>
      <p:ext uri="{BB962C8B-B14F-4D97-AF65-F5344CB8AC3E}">
        <p14:creationId xmlns:p14="http://schemas.microsoft.com/office/powerpoint/2010/main" val="1553729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DB580D4-93A4-0545-B694-73E50EAE1EE8}" type="slidenum">
              <a:rPr lang="zh-CN" altLang="en-US" smtClean="0"/>
              <a:pPr>
                <a:defRPr/>
              </a:pPr>
              <a:t>‹#›</a:t>
            </a:fld>
            <a:endParaRPr lang="zh-CN" altLang="en-US"/>
          </a:p>
        </p:txBody>
      </p:sp>
    </p:spTree>
    <p:extLst>
      <p:ext uri="{BB962C8B-B14F-4D97-AF65-F5344CB8AC3E}">
        <p14:creationId xmlns:p14="http://schemas.microsoft.com/office/powerpoint/2010/main" val="24052555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98FA545-B021-3349-88CE-99D58191E67F}" type="slidenum">
              <a:rPr lang="zh-CN" altLang="en-US" smtClean="0"/>
              <a:pPr>
                <a:defRPr/>
              </a:pPr>
              <a:t>‹#›</a:t>
            </a:fld>
            <a:endParaRPr lang="zh-CN" altLang="en-US"/>
          </a:p>
        </p:txBody>
      </p:sp>
    </p:spTree>
    <p:extLst>
      <p:ext uri="{BB962C8B-B14F-4D97-AF65-F5344CB8AC3E}">
        <p14:creationId xmlns:p14="http://schemas.microsoft.com/office/powerpoint/2010/main" val="100473560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C6A0551-CD34-844B-A50C-6CDC4EBDAFD6}" type="slidenum">
              <a:rPr lang="zh-CN" altLang="en-US" smtClean="0"/>
              <a:pPr>
                <a:defRPr/>
              </a:pPr>
              <a:t>‹#›</a:t>
            </a:fld>
            <a:endParaRPr lang="zh-CN" altLang="en-US"/>
          </a:p>
        </p:txBody>
      </p:sp>
    </p:spTree>
    <p:extLst>
      <p:ext uri="{BB962C8B-B14F-4D97-AF65-F5344CB8AC3E}">
        <p14:creationId xmlns:p14="http://schemas.microsoft.com/office/powerpoint/2010/main" val="370197743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2BA5AE9E-8B8D-C044-8FA7-A5AAC8FCB264}" type="slidenum">
              <a:rPr lang="zh-CN" altLang="en-US" smtClean="0"/>
              <a:pPr>
                <a:defRPr/>
              </a:pPr>
              <a:t>‹#›</a:t>
            </a:fld>
            <a:endParaRPr lang="zh-CN" altLang="en-US"/>
          </a:p>
        </p:txBody>
      </p:sp>
    </p:spTree>
    <p:extLst>
      <p:ext uri="{BB962C8B-B14F-4D97-AF65-F5344CB8AC3E}">
        <p14:creationId xmlns:p14="http://schemas.microsoft.com/office/powerpoint/2010/main" val="358008395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8419D946-0001-A34A-AA11-C7FD8BCD3622}" type="slidenum">
              <a:rPr lang="zh-CN" altLang="en-US" smtClean="0"/>
              <a:pPr>
                <a:defRPr/>
              </a:pPr>
              <a:t>‹#›</a:t>
            </a:fld>
            <a:endParaRPr lang="zh-CN" altLang="en-US"/>
          </a:p>
        </p:txBody>
      </p:sp>
    </p:spTree>
    <p:extLst>
      <p:ext uri="{BB962C8B-B14F-4D97-AF65-F5344CB8AC3E}">
        <p14:creationId xmlns:p14="http://schemas.microsoft.com/office/powerpoint/2010/main" val="77528379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5CC5B5CC-F047-7444-80AB-F4E8790A8E76}" type="slidenum">
              <a:rPr lang="zh-CN" altLang="en-US" smtClean="0"/>
              <a:pPr>
                <a:defRPr/>
              </a:pPr>
              <a:t>‹#›</a:t>
            </a:fld>
            <a:endParaRPr lang="zh-CN" altLang="en-US"/>
          </a:p>
        </p:txBody>
      </p:sp>
    </p:spTree>
    <p:extLst>
      <p:ext uri="{BB962C8B-B14F-4D97-AF65-F5344CB8AC3E}">
        <p14:creationId xmlns:p14="http://schemas.microsoft.com/office/powerpoint/2010/main" val="166110514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01E1C2E1-A3DC-044A-B0C3-7B0054FC97E4}" type="slidenum">
              <a:rPr lang="zh-CN" altLang="en-US" smtClean="0"/>
              <a:pPr>
                <a:defRPr/>
              </a:pPr>
              <a:t>‹#›</a:t>
            </a:fld>
            <a:endParaRPr lang="zh-CN" altLang="en-US"/>
          </a:p>
        </p:txBody>
      </p:sp>
    </p:spTree>
    <p:extLst>
      <p:ext uri="{BB962C8B-B14F-4D97-AF65-F5344CB8AC3E}">
        <p14:creationId xmlns:p14="http://schemas.microsoft.com/office/powerpoint/2010/main" val="4062775069"/>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F48FDEE8-E21D-FA4C-87C2-017BA3B2AA97}" type="slidenum">
              <a:rPr lang="zh-CN" altLang="en-US" smtClean="0"/>
              <a:pPr>
                <a:defRPr/>
              </a:pPr>
              <a:t>‹#›</a:t>
            </a:fld>
            <a:endParaRPr lang="zh-CN" altLang="en-US"/>
          </a:p>
        </p:txBody>
      </p:sp>
    </p:spTree>
    <p:extLst>
      <p:ext uri="{BB962C8B-B14F-4D97-AF65-F5344CB8AC3E}">
        <p14:creationId xmlns:p14="http://schemas.microsoft.com/office/powerpoint/2010/main" val="2988506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1027">
            <a:extLst>
              <a:ext uri="{FF2B5EF4-FFF2-40B4-BE49-F238E27FC236}">
                <a16:creationId xmlns:a16="http://schemas.microsoft.com/office/drawing/2014/main" id="{281374D9-1128-044A-AEF8-AC21DECB09DA}"/>
              </a:ext>
            </a:extLst>
          </p:cNvPr>
          <p:cNvSpPr>
            <a:spLocks noGrp="1"/>
          </p:cNvSpPr>
          <p:nvPr>
            <p:ph type="dt" sz="half" idx="10"/>
          </p:nvPr>
        </p:nvSpPr>
        <p:spPr>
          <a:ln/>
        </p:spPr>
        <p:txBody>
          <a:bodyPr/>
          <a:lstStyle>
            <a:lvl1pPr>
              <a:defRPr/>
            </a:lvl1pPr>
          </a:lstStyle>
          <a:p>
            <a:pPr>
              <a:defRPr/>
            </a:pPr>
            <a:endParaRPr lang="zh-CN" altLang="en-US"/>
          </a:p>
        </p:txBody>
      </p:sp>
      <p:sp>
        <p:nvSpPr>
          <p:cNvPr id="5" name="Footer Placeholder 1028">
            <a:extLst>
              <a:ext uri="{FF2B5EF4-FFF2-40B4-BE49-F238E27FC236}">
                <a16:creationId xmlns:a16="http://schemas.microsoft.com/office/drawing/2014/main" id="{75C63DA7-9A10-9044-AB8D-1B03706C93CE}"/>
              </a:ext>
            </a:extLst>
          </p:cNvPr>
          <p:cNvSpPr>
            <a:spLocks noGrp="1"/>
          </p:cNvSpPr>
          <p:nvPr>
            <p:ph type="ftr" sz="quarter" idx="11"/>
          </p:nvPr>
        </p:nvSpPr>
        <p:spPr>
          <a:ln/>
        </p:spPr>
        <p:txBody>
          <a:bodyPr/>
          <a:lstStyle>
            <a:lvl1pPr>
              <a:defRPr/>
            </a:lvl1pPr>
          </a:lstStyle>
          <a:p>
            <a:pPr>
              <a:defRPr/>
            </a:pPr>
            <a:endParaRPr lang="zh-CN" altLang="en-US"/>
          </a:p>
        </p:txBody>
      </p:sp>
      <p:sp>
        <p:nvSpPr>
          <p:cNvPr id="6" name="Slide Number Placeholder 1029">
            <a:extLst>
              <a:ext uri="{FF2B5EF4-FFF2-40B4-BE49-F238E27FC236}">
                <a16:creationId xmlns:a16="http://schemas.microsoft.com/office/drawing/2014/main" id="{4AC42C87-0237-6F40-B837-D49F7AF487FC}"/>
              </a:ext>
            </a:extLst>
          </p:cNvPr>
          <p:cNvSpPr>
            <a:spLocks noGrp="1"/>
          </p:cNvSpPr>
          <p:nvPr>
            <p:ph type="sldNum" sz="quarter" idx="12"/>
          </p:nvPr>
        </p:nvSpPr>
        <p:spPr>
          <a:ln/>
        </p:spPr>
        <p:txBody>
          <a:bodyPr/>
          <a:lstStyle>
            <a:lvl1pPr>
              <a:defRPr/>
            </a:lvl1pPr>
          </a:lstStyle>
          <a:p>
            <a:pPr>
              <a:defRPr/>
            </a:pPr>
            <a:fld id="{D21FF14E-30B3-3A40-A051-7084D5204133}" type="slidenum">
              <a:rPr lang="zh-CN" altLang="en-US"/>
              <a:pPr>
                <a:defRPr/>
              </a:pPr>
              <a:t>‹#›</a:t>
            </a:fld>
            <a:endParaRPr lang="zh-CN" altLang="en-US"/>
          </a:p>
        </p:txBody>
      </p:sp>
    </p:spTree>
    <p:extLst>
      <p:ext uri="{BB962C8B-B14F-4D97-AF65-F5344CB8AC3E}">
        <p14:creationId xmlns:p14="http://schemas.microsoft.com/office/powerpoint/2010/main" val="3798012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A8835393-373A-DF44-AC8A-F0232FE365F4}" type="slidenum">
              <a:rPr lang="zh-CN" altLang="en-US" smtClean="0"/>
              <a:pPr>
                <a:defRPr/>
              </a:pPr>
              <a:t>‹#›</a:t>
            </a:fld>
            <a:endParaRPr lang="zh-CN" altLang="en-US"/>
          </a:p>
        </p:txBody>
      </p:sp>
    </p:spTree>
    <p:extLst>
      <p:ext uri="{BB962C8B-B14F-4D97-AF65-F5344CB8AC3E}">
        <p14:creationId xmlns:p14="http://schemas.microsoft.com/office/powerpoint/2010/main" val="2513312316"/>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D7CA784-0763-9749-BEA8-93FF0B8183EC}" type="slidenum">
              <a:rPr lang="zh-CN" altLang="en-US" smtClean="0"/>
              <a:pPr>
                <a:defRPr/>
              </a:pPr>
              <a:t>‹#›</a:t>
            </a:fld>
            <a:endParaRPr lang="zh-CN" altLang="en-US"/>
          </a:p>
        </p:txBody>
      </p:sp>
    </p:spTree>
    <p:extLst>
      <p:ext uri="{BB962C8B-B14F-4D97-AF65-F5344CB8AC3E}">
        <p14:creationId xmlns:p14="http://schemas.microsoft.com/office/powerpoint/2010/main" val="776762425"/>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4C3C15B-3D16-094D-9E59-9F1D3F53DCA4}" type="slidenum">
              <a:rPr lang="zh-CN" altLang="en-US" smtClean="0"/>
              <a:pPr>
                <a:defRPr/>
              </a:pPr>
              <a:t>‹#›</a:t>
            </a:fld>
            <a:endParaRPr lang="zh-CN" altLang="en-US"/>
          </a:p>
        </p:txBody>
      </p:sp>
    </p:spTree>
    <p:extLst>
      <p:ext uri="{BB962C8B-B14F-4D97-AF65-F5344CB8AC3E}">
        <p14:creationId xmlns:p14="http://schemas.microsoft.com/office/powerpoint/2010/main" val="23683160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noProof="1"/>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1"/>
              <a:t>Click to edit Master text styles</a:t>
            </a:r>
          </a:p>
        </p:txBody>
      </p:sp>
      <p:sp>
        <p:nvSpPr>
          <p:cNvPr id="4" name="Date Placeholder 1027">
            <a:extLst>
              <a:ext uri="{FF2B5EF4-FFF2-40B4-BE49-F238E27FC236}">
                <a16:creationId xmlns:a16="http://schemas.microsoft.com/office/drawing/2014/main" id="{EEEC09BA-892A-F94C-AF1E-3FE6FB72B50D}"/>
              </a:ext>
            </a:extLst>
          </p:cNvPr>
          <p:cNvSpPr>
            <a:spLocks noGrp="1"/>
          </p:cNvSpPr>
          <p:nvPr>
            <p:ph type="dt" sz="half" idx="10"/>
          </p:nvPr>
        </p:nvSpPr>
        <p:spPr>
          <a:ln/>
        </p:spPr>
        <p:txBody>
          <a:bodyPr/>
          <a:lstStyle>
            <a:lvl1pPr>
              <a:defRPr/>
            </a:lvl1pPr>
          </a:lstStyle>
          <a:p>
            <a:pPr>
              <a:defRPr/>
            </a:pPr>
            <a:endParaRPr lang="zh-CN" altLang="en-US"/>
          </a:p>
        </p:txBody>
      </p:sp>
      <p:sp>
        <p:nvSpPr>
          <p:cNvPr id="5" name="Footer Placeholder 1028">
            <a:extLst>
              <a:ext uri="{FF2B5EF4-FFF2-40B4-BE49-F238E27FC236}">
                <a16:creationId xmlns:a16="http://schemas.microsoft.com/office/drawing/2014/main" id="{2289A7E2-6E31-6B4D-A34E-FD2E14565610}"/>
              </a:ext>
            </a:extLst>
          </p:cNvPr>
          <p:cNvSpPr>
            <a:spLocks noGrp="1"/>
          </p:cNvSpPr>
          <p:nvPr>
            <p:ph type="ftr" sz="quarter" idx="11"/>
          </p:nvPr>
        </p:nvSpPr>
        <p:spPr>
          <a:ln/>
        </p:spPr>
        <p:txBody>
          <a:bodyPr/>
          <a:lstStyle>
            <a:lvl1pPr>
              <a:defRPr/>
            </a:lvl1pPr>
          </a:lstStyle>
          <a:p>
            <a:pPr>
              <a:defRPr/>
            </a:pPr>
            <a:endParaRPr lang="zh-CN" altLang="en-US"/>
          </a:p>
        </p:txBody>
      </p:sp>
      <p:sp>
        <p:nvSpPr>
          <p:cNvPr id="6" name="Slide Number Placeholder 1029">
            <a:extLst>
              <a:ext uri="{FF2B5EF4-FFF2-40B4-BE49-F238E27FC236}">
                <a16:creationId xmlns:a16="http://schemas.microsoft.com/office/drawing/2014/main" id="{14B130AE-D081-7D47-A33A-AE91389E8C85}"/>
              </a:ext>
            </a:extLst>
          </p:cNvPr>
          <p:cNvSpPr>
            <a:spLocks noGrp="1"/>
          </p:cNvSpPr>
          <p:nvPr>
            <p:ph type="sldNum" sz="quarter" idx="12"/>
          </p:nvPr>
        </p:nvSpPr>
        <p:spPr>
          <a:ln/>
        </p:spPr>
        <p:txBody>
          <a:bodyPr/>
          <a:lstStyle>
            <a:lvl1pPr>
              <a:defRPr/>
            </a:lvl1pPr>
          </a:lstStyle>
          <a:p>
            <a:pPr>
              <a:defRPr/>
            </a:pPr>
            <a:fld id="{0592BD2A-4B68-7245-8012-551CE1A02567}" type="slidenum">
              <a:rPr lang="zh-CN" altLang="en-US"/>
              <a:pPr>
                <a:defRPr/>
              </a:pPr>
              <a:t>‹#›</a:t>
            </a:fld>
            <a:endParaRPr lang="zh-CN" altLang="en-US"/>
          </a:p>
        </p:txBody>
      </p:sp>
    </p:spTree>
    <p:extLst>
      <p:ext uri="{BB962C8B-B14F-4D97-AF65-F5344CB8AC3E}">
        <p14:creationId xmlns:p14="http://schemas.microsoft.com/office/powerpoint/2010/main" val="7223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457200" y="1600200"/>
            <a:ext cx="4032504" cy="4525963"/>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54296" y="1600200"/>
            <a:ext cx="4032504" cy="4525963"/>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1027">
            <a:extLst>
              <a:ext uri="{FF2B5EF4-FFF2-40B4-BE49-F238E27FC236}">
                <a16:creationId xmlns:a16="http://schemas.microsoft.com/office/drawing/2014/main" id="{CD3FC3CD-0197-2B48-86A7-7B495DA8B6A7}"/>
              </a:ext>
            </a:extLst>
          </p:cNvPr>
          <p:cNvSpPr>
            <a:spLocks noGrp="1"/>
          </p:cNvSpPr>
          <p:nvPr>
            <p:ph type="dt" sz="half" idx="10"/>
          </p:nvPr>
        </p:nvSpPr>
        <p:spPr>
          <a:ln/>
        </p:spPr>
        <p:txBody>
          <a:bodyPr/>
          <a:lstStyle>
            <a:lvl1pPr>
              <a:defRPr/>
            </a:lvl1pPr>
          </a:lstStyle>
          <a:p>
            <a:pPr>
              <a:defRPr/>
            </a:pPr>
            <a:endParaRPr lang="zh-CN" altLang="en-US"/>
          </a:p>
        </p:txBody>
      </p:sp>
      <p:sp>
        <p:nvSpPr>
          <p:cNvPr id="6" name="Footer Placeholder 1028">
            <a:extLst>
              <a:ext uri="{FF2B5EF4-FFF2-40B4-BE49-F238E27FC236}">
                <a16:creationId xmlns:a16="http://schemas.microsoft.com/office/drawing/2014/main" id="{A5BB9184-4311-4445-850E-C70229032B72}"/>
              </a:ext>
            </a:extLst>
          </p:cNvPr>
          <p:cNvSpPr>
            <a:spLocks noGrp="1"/>
          </p:cNvSpPr>
          <p:nvPr>
            <p:ph type="ftr" sz="quarter" idx="11"/>
          </p:nvPr>
        </p:nvSpPr>
        <p:spPr>
          <a:ln/>
        </p:spPr>
        <p:txBody>
          <a:bodyPr/>
          <a:lstStyle>
            <a:lvl1pPr>
              <a:defRPr/>
            </a:lvl1pPr>
          </a:lstStyle>
          <a:p>
            <a:pPr>
              <a:defRPr/>
            </a:pPr>
            <a:endParaRPr lang="zh-CN" altLang="en-US"/>
          </a:p>
        </p:txBody>
      </p:sp>
      <p:sp>
        <p:nvSpPr>
          <p:cNvPr id="7" name="Slide Number Placeholder 1029">
            <a:extLst>
              <a:ext uri="{FF2B5EF4-FFF2-40B4-BE49-F238E27FC236}">
                <a16:creationId xmlns:a16="http://schemas.microsoft.com/office/drawing/2014/main" id="{2AF2F0D1-973B-BB44-BF82-734D9423C798}"/>
              </a:ext>
            </a:extLst>
          </p:cNvPr>
          <p:cNvSpPr>
            <a:spLocks noGrp="1"/>
          </p:cNvSpPr>
          <p:nvPr>
            <p:ph type="sldNum" sz="quarter" idx="12"/>
          </p:nvPr>
        </p:nvSpPr>
        <p:spPr>
          <a:ln/>
        </p:spPr>
        <p:txBody>
          <a:bodyPr/>
          <a:lstStyle>
            <a:lvl1pPr>
              <a:defRPr/>
            </a:lvl1pPr>
          </a:lstStyle>
          <a:p>
            <a:pPr>
              <a:defRPr/>
            </a:pPr>
            <a:fld id="{DCEE26A9-4746-CD44-9A0F-4C07DC3D431D}" type="slidenum">
              <a:rPr lang="zh-CN" altLang="en-US"/>
              <a:pPr>
                <a:defRPr/>
              </a:pPr>
              <a:t>‹#›</a:t>
            </a:fld>
            <a:endParaRPr lang="zh-CN" altLang="en-US"/>
          </a:p>
        </p:txBody>
      </p:sp>
    </p:spTree>
    <p:extLst>
      <p:ext uri="{BB962C8B-B14F-4D97-AF65-F5344CB8AC3E}">
        <p14:creationId xmlns:p14="http://schemas.microsoft.com/office/powerpoint/2010/main" val="341792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noProof="1"/>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Date Placeholder 1027">
            <a:extLst>
              <a:ext uri="{FF2B5EF4-FFF2-40B4-BE49-F238E27FC236}">
                <a16:creationId xmlns:a16="http://schemas.microsoft.com/office/drawing/2014/main" id="{458DDBDC-A94E-9A46-B405-328FA261EBA1}"/>
              </a:ext>
            </a:extLst>
          </p:cNvPr>
          <p:cNvSpPr>
            <a:spLocks noGrp="1"/>
          </p:cNvSpPr>
          <p:nvPr>
            <p:ph type="dt" sz="half" idx="10"/>
          </p:nvPr>
        </p:nvSpPr>
        <p:spPr>
          <a:ln/>
        </p:spPr>
        <p:txBody>
          <a:bodyPr/>
          <a:lstStyle>
            <a:lvl1pPr>
              <a:defRPr/>
            </a:lvl1pPr>
          </a:lstStyle>
          <a:p>
            <a:pPr>
              <a:defRPr/>
            </a:pPr>
            <a:endParaRPr lang="zh-CN" altLang="en-US"/>
          </a:p>
        </p:txBody>
      </p:sp>
      <p:sp>
        <p:nvSpPr>
          <p:cNvPr id="8" name="Footer Placeholder 1028">
            <a:extLst>
              <a:ext uri="{FF2B5EF4-FFF2-40B4-BE49-F238E27FC236}">
                <a16:creationId xmlns:a16="http://schemas.microsoft.com/office/drawing/2014/main" id="{5FD18DE5-614A-1948-984B-A734BF120C6C}"/>
              </a:ext>
            </a:extLst>
          </p:cNvPr>
          <p:cNvSpPr>
            <a:spLocks noGrp="1"/>
          </p:cNvSpPr>
          <p:nvPr>
            <p:ph type="ftr" sz="quarter" idx="11"/>
          </p:nvPr>
        </p:nvSpPr>
        <p:spPr>
          <a:ln/>
        </p:spPr>
        <p:txBody>
          <a:bodyPr/>
          <a:lstStyle>
            <a:lvl1pPr>
              <a:defRPr/>
            </a:lvl1pPr>
          </a:lstStyle>
          <a:p>
            <a:pPr>
              <a:defRPr/>
            </a:pPr>
            <a:endParaRPr lang="zh-CN" altLang="en-US"/>
          </a:p>
        </p:txBody>
      </p:sp>
      <p:sp>
        <p:nvSpPr>
          <p:cNvPr id="9" name="Slide Number Placeholder 1029">
            <a:extLst>
              <a:ext uri="{FF2B5EF4-FFF2-40B4-BE49-F238E27FC236}">
                <a16:creationId xmlns:a16="http://schemas.microsoft.com/office/drawing/2014/main" id="{FEE61147-6F15-9D4B-A7A7-C90C96363047}"/>
              </a:ext>
            </a:extLst>
          </p:cNvPr>
          <p:cNvSpPr>
            <a:spLocks noGrp="1"/>
          </p:cNvSpPr>
          <p:nvPr>
            <p:ph type="sldNum" sz="quarter" idx="12"/>
          </p:nvPr>
        </p:nvSpPr>
        <p:spPr>
          <a:ln/>
        </p:spPr>
        <p:txBody>
          <a:bodyPr/>
          <a:lstStyle>
            <a:lvl1pPr>
              <a:defRPr/>
            </a:lvl1pPr>
          </a:lstStyle>
          <a:p>
            <a:pPr>
              <a:defRPr/>
            </a:pPr>
            <a:fld id="{F774717B-8558-D748-BF3A-2B40B871303E}" type="slidenum">
              <a:rPr lang="zh-CN" altLang="en-US"/>
              <a:pPr>
                <a:defRPr/>
              </a:pPr>
              <a:t>‹#›</a:t>
            </a:fld>
            <a:endParaRPr lang="zh-CN" altLang="en-US"/>
          </a:p>
        </p:txBody>
      </p:sp>
    </p:spTree>
    <p:extLst>
      <p:ext uri="{BB962C8B-B14F-4D97-AF65-F5344CB8AC3E}">
        <p14:creationId xmlns:p14="http://schemas.microsoft.com/office/powerpoint/2010/main" val="293279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Date Placeholder 1027">
            <a:extLst>
              <a:ext uri="{FF2B5EF4-FFF2-40B4-BE49-F238E27FC236}">
                <a16:creationId xmlns:a16="http://schemas.microsoft.com/office/drawing/2014/main" id="{E218F291-94C8-4541-826A-6DC0D151240D}"/>
              </a:ext>
            </a:extLst>
          </p:cNvPr>
          <p:cNvSpPr>
            <a:spLocks noGrp="1"/>
          </p:cNvSpPr>
          <p:nvPr>
            <p:ph type="dt" sz="half" idx="10"/>
          </p:nvPr>
        </p:nvSpPr>
        <p:spPr>
          <a:ln/>
        </p:spPr>
        <p:txBody>
          <a:bodyPr/>
          <a:lstStyle>
            <a:lvl1pPr>
              <a:defRPr/>
            </a:lvl1pPr>
          </a:lstStyle>
          <a:p>
            <a:pPr>
              <a:defRPr/>
            </a:pPr>
            <a:endParaRPr lang="zh-CN" altLang="en-US"/>
          </a:p>
        </p:txBody>
      </p:sp>
      <p:sp>
        <p:nvSpPr>
          <p:cNvPr id="4" name="Footer Placeholder 1028">
            <a:extLst>
              <a:ext uri="{FF2B5EF4-FFF2-40B4-BE49-F238E27FC236}">
                <a16:creationId xmlns:a16="http://schemas.microsoft.com/office/drawing/2014/main" id="{F6BF51E1-F654-6945-AF80-B8762B8F91F4}"/>
              </a:ext>
            </a:extLst>
          </p:cNvPr>
          <p:cNvSpPr>
            <a:spLocks noGrp="1"/>
          </p:cNvSpPr>
          <p:nvPr>
            <p:ph type="ftr" sz="quarter" idx="11"/>
          </p:nvPr>
        </p:nvSpPr>
        <p:spPr>
          <a:ln/>
        </p:spPr>
        <p:txBody>
          <a:bodyPr/>
          <a:lstStyle>
            <a:lvl1pPr>
              <a:defRPr/>
            </a:lvl1pPr>
          </a:lstStyle>
          <a:p>
            <a:pPr>
              <a:defRPr/>
            </a:pPr>
            <a:endParaRPr lang="zh-CN" altLang="en-US"/>
          </a:p>
        </p:txBody>
      </p:sp>
      <p:sp>
        <p:nvSpPr>
          <p:cNvPr id="5" name="Slide Number Placeholder 1029">
            <a:extLst>
              <a:ext uri="{FF2B5EF4-FFF2-40B4-BE49-F238E27FC236}">
                <a16:creationId xmlns:a16="http://schemas.microsoft.com/office/drawing/2014/main" id="{672F9A66-7732-8747-8DC5-1D8D57AD566E}"/>
              </a:ext>
            </a:extLst>
          </p:cNvPr>
          <p:cNvSpPr>
            <a:spLocks noGrp="1"/>
          </p:cNvSpPr>
          <p:nvPr>
            <p:ph type="sldNum" sz="quarter" idx="12"/>
          </p:nvPr>
        </p:nvSpPr>
        <p:spPr>
          <a:ln/>
        </p:spPr>
        <p:txBody>
          <a:bodyPr/>
          <a:lstStyle>
            <a:lvl1pPr>
              <a:defRPr/>
            </a:lvl1pPr>
          </a:lstStyle>
          <a:p>
            <a:pPr>
              <a:defRPr/>
            </a:pPr>
            <a:fld id="{DBD374A2-140F-8649-A394-96EFF610585B}" type="slidenum">
              <a:rPr lang="zh-CN" altLang="en-US"/>
              <a:pPr>
                <a:defRPr/>
              </a:pPr>
              <a:t>‹#›</a:t>
            </a:fld>
            <a:endParaRPr lang="zh-CN" altLang="en-US"/>
          </a:p>
        </p:txBody>
      </p:sp>
    </p:spTree>
    <p:extLst>
      <p:ext uri="{BB962C8B-B14F-4D97-AF65-F5344CB8AC3E}">
        <p14:creationId xmlns:p14="http://schemas.microsoft.com/office/powerpoint/2010/main" val="226668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27">
            <a:extLst>
              <a:ext uri="{FF2B5EF4-FFF2-40B4-BE49-F238E27FC236}">
                <a16:creationId xmlns:a16="http://schemas.microsoft.com/office/drawing/2014/main" id="{291A7DB9-4A06-8646-8125-741A91CECEBB}"/>
              </a:ext>
            </a:extLst>
          </p:cNvPr>
          <p:cNvSpPr>
            <a:spLocks noGrp="1"/>
          </p:cNvSpPr>
          <p:nvPr>
            <p:ph type="dt" sz="half" idx="10"/>
          </p:nvPr>
        </p:nvSpPr>
        <p:spPr>
          <a:ln/>
        </p:spPr>
        <p:txBody>
          <a:bodyPr/>
          <a:lstStyle>
            <a:lvl1pPr>
              <a:defRPr/>
            </a:lvl1pPr>
          </a:lstStyle>
          <a:p>
            <a:pPr>
              <a:defRPr/>
            </a:pPr>
            <a:endParaRPr lang="zh-CN" altLang="en-US"/>
          </a:p>
        </p:txBody>
      </p:sp>
      <p:sp>
        <p:nvSpPr>
          <p:cNvPr id="3" name="Footer Placeholder 1028">
            <a:extLst>
              <a:ext uri="{FF2B5EF4-FFF2-40B4-BE49-F238E27FC236}">
                <a16:creationId xmlns:a16="http://schemas.microsoft.com/office/drawing/2014/main" id="{19576F9B-3D25-DE43-8544-5ED5101FE606}"/>
              </a:ext>
            </a:extLst>
          </p:cNvPr>
          <p:cNvSpPr>
            <a:spLocks noGrp="1"/>
          </p:cNvSpPr>
          <p:nvPr>
            <p:ph type="ftr" sz="quarter" idx="11"/>
          </p:nvPr>
        </p:nvSpPr>
        <p:spPr>
          <a:ln/>
        </p:spPr>
        <p:txBody>
          <a:bodyPr/>
          <a:lstStyle>
            <a:lvl1pPr>
              <a:defRPr/>
            </a:lvl1pPr>
          </a:lstStyle>
          <a:p>
            <a:pPr>
              <a:defRPr/>
            </a:pPr>
            <a:endParaRPr lang="zh-CN" altLang="en-US"/>
          </a:p>
        </p:txBody>
      </p:sp>
      <p:sp>
        <p:nvSpPr>
          <p:cNvPr id="4" name="Slide Number Placeholder 1029">
            <a:extLst>
              <a:ext uri="{FF2B5EF4-FFF2-40B4-BE49-F238E27FC236}">
                <a16:creationId xmlns:a16="http://schemas.microsoft.com/office/drawing/2014/main" id="{C8D4C1B1-50B2-3947-87D9-53A9EEEE04E2}"/>
              </a:ext>
            </a:extLst>
          </p:cNvPr>
          <p:cNvSpPr>
            <a:spLocks noGrp="1"/>
          </p:cNvSpPr>
          <p:nvPr>
            <p:ph type="sldNum" sz="quarter" idx="12"/>
          </p:nvPr>
        </p:nvSpPr>
        <p:spPr>
          <a:ln/>
        </p:spPr>
        <p:txBody>
          <a:bodyPr/>
          <a:lstStyle>
            <a:lvl1pPr>
              <a:defRPr/>
            </a:lvl1pPr>
          </a:lstStyle>
          <a:p>
            <a:pPr>
              <a:defRPr/>
            </a:pPr>
            <a:fld id="{3A08CD6F-F725-C544-8B58-64645E067D45}" type="slidenum">
              <a:rPr lang="zh-CN" altLang="en-US"/>
              <a:pPr>
                <a:defRPr/>
              </a:pPr>
              <a:t>‹#›</a:t>
            </a:fld>
            <a:endParaRPr lang="zh-CN" altLang="en-US"/>
          </a:p>
        </p:txBody>
      </p:sp>
    </p:spTree>
    <p:extLst>
      <p:ext uri="{BB962C8B-B14F-4D97-AF65-F5344CB8AC3E}">
        <p14:creationId xmlns:p14="http://schemas.microsoft.com/office/powerpoint/2010/main" val="51714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Click to edit Master text styles</a:t>
            </a:r>
          </a:p>
        </p:txBody>
      </p:sp>
      <p:sp>
        <p:nvSpPr>
          <p:cNvPr id="5" name="Date Placeholder 1027">
            <a:extLst>
              <a:ext uri="{FF2B5EF4-FFF2-40B4-BE49-F238E27FC236}">
                <a16:creationId xmlns:a16="http://schemas.microsoft.com/office/drawing/2014/main" id="{BDB19EBD-0101-B948-9A4C-7AAD4BD9985A}"/>
              </a:ext>
            </a:extLst>
          </p:cNvPr>
          <p:cNvSpPr>
            <a:spLocks noGrp="1"/>
          </p:cNvSpPr>
          <p:nvPr>
            <p:ph type="dt" sz="half" idx="10"/>
          </p:nvPr>
        </p:nvSpPr>
        <p:spPr>
          <a:ln/>
        </p:spPr>
        <p:txBody>
          <a:bodyPr/>
          <a:lstStyle>
            <a:lvl1pPr>
              <a:defRPr/>
            </a:lvl1pPr>
          </a:lstStyle>
          <a:p>
            <a:pPr>
              <a:defRPr/>
            </a:pPr>
            <a:endParaRPr lang="zh-CN" altLang="en-US"/>
          </a:p>
        </p:txBody>
      </p:sp>
      <p:sp>
        <p:nvSpPr>
          <p:cNvPr id="6" name="Footer Placeholder 1028">
            <a:extLst>
              <a:ext uri="{FF2B5EF4-FFF2-40B4-BE49-F238E27FC236}">
                <a16:creationId xmlns:a16="http://schemas.microsoft.com/office/drawing/2014/main" id="{3E6F4D41-9B15-214C-A3EE-87D3DB7E2953}"/>
              </a:ext>
            </a:extLst>
          </p:cNvPr>
          <p:cNvSpPr>
            <a:spLocks noGrp="1"/>
          </p:cNvSpPr>
          <p:nvPr>
            <p:ph type="ftr" sz="quarter" idx="11"/>
          </p:nvPr>
        </p:nvSpPr>
        <p:spPr>
          <a:ln/>
        </p:spPr>
        <p:txBody>
          <a:bodyPr/>
          <a:lstStyle>
            <a:lvl1pPr>
              <a:defRPr/>
            </a:lvl1pPr>
          </a:lstStyle>
          <a:p>
            <a:pPr>
              <a:defRPr/>
            </a:pPr>
            <a:endParaRPr lang="zh-CN" altLang="en-US"/>
          </a:p>
        </p:txBody>
      </p:sp>
      <p:sp>
        <p:nvSpPr>
          <p:cNvPr id="7" name="Slide Number Placeholder 1029">
            <a:extLst>
              <a:ext uri="{FF2B5EF4-FFF2-40B4-BE49-F238E27FC236}">
                <a16:creationId xmlns:a16="http://schemas.microsoft.com/office/drawing/2014/main" id="{D6DE1BDC-DAB0-0248-8B64-DB8B2D3DD824}"/>
              </a:ext>
            </a:extLst>
          </p:cNvPr>
          <p:cNvSpPr>
            <a:spLocks noGrp="1"/>
          </p:cNvSpPr>
          <p:nvPr>
            <p:ph type="sldNum" sz="quarter" idx="12"/>
          </p:nvPr>
        </p:nvSpPr>
        <p:spPr>
          <a:ln/>
        </p:spPr>
        <p:txBody>
          <a:bodyPr/>
          <a:lstStyle>
            <a:lvl1pPr>
              <a:defRPr/>
            </a:lvl1pPr>
          </a:lstStyle>
          <a:p>
            <a:pPr>
              <a:defRPr/>
            </a:pPr>
            <a:fld id="{644D09BD-7B72-5448-97D3-747A331D2223}" type="slidenum">
              <a:rPr lang="zh-CN" altLang="en-US"/>
              <a:pPr>
                <a:defRPr/>
              </a:pPr>
              <a:t>‹#›</a:t>
            </a:fld>
            <a:endParaRPr lang="zh-CN" altLang="en-US"/>
          </a:p>
        </p:txBody>
      </p:sp>
    </p:spTree>
    <p:extLst>
      <p:ext uri="{BB962C8B-B14F-4D97-AF65-F5344CB8AC3E}">
        <p14:creationId xmlns:p14="http://schemas.microsoft.com/office/powerpoint/2010/main" val="72885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Click to edit Master text styles</a:t>
            </a:r>
          </a:p>
        </p:txBody>
      </p:sp>
      <p:sp>
        <p:nvSpPr>
          <p:cNvPr id="5" name="Date Placeholder 1027">
            <a:extLst>
              <a:ext uri="{FF2B5EF4-FFF2-40B4-BE49-F238E27FC236}">
                <a16:creationId xmlns:a16="http://schemas.microsoft.com/office/drawing/2014/main" id="{BC1367BB-F749-4043-B587-D17A019ABAC6}"/>
              </a:ext>
            </a:extLst>
          </p:cNvPr>
          <p:cNvSpPr>
            <a:spLocks noGrp="1"/>
          </p:cNvSpPr>
          <p:nvPr>
            <p:ph type="dt" sz="half" idx="10"/>
          </p:nvPr>
        </p:nvSpPr>
        <p:spPr>
          <a:ln/>
        </p:spPr>
        <p:txBody>
          <a:bodyPr/>
          <a:lstStyle>
            <a:lvl1pPr>
              <a:defRPr/>
            </a:lvl1pPr>
          </a:lstStyle>
          <a:p>
            <a:pPr>
              <a:defRPr/>
            </a:pPr>
            <a:endParaRPr lang="zh-CN" altLang="en-US"/>
          </a:p>
        </p:txBody>
      </p:sp>
      <p:sp>
        <p:nvSpPr>
          <p:cNvPr id="6" name="Footer Placeholder 1028">
            <a:extLst>
              <a:ext uri="{FF2B5EF4-FFF2-40B4-BE49-F238E27FC236}">
                <a16:creationId xmlns:a16="http://schemas.microsoft.com/office/drawing/2014/main" id="{BFF985F5-BDD4-8F4C-BA33-E8735D194219}"/>
              </a:ext>
            </a:extLst>
          </p:cNvPr>
          <p:cNvSpPr>
            <a:spLocks noGrp="1"/>
          </p:cNvSpPr>
          <p:nvPr>
            <p:ph type="ftr" sz="quarter" idx="11"/>
          </p:nvPr>
        </p:nvSpPr>
        <p:spPr>
          <a:ln/>
        </p:spPr>
        <p:txBody>
          <a:bodyPr/>
          <a:lstStyle>
            <a:lvl1pPr>
              <a:defRPr/>
            </a:lvl1pPr>
          </a:lstStyle>
          <a:p>
            <a:pPr>
              <a:defRPr/>
            </a:pPr>
            <a:endParaRPr lang="zh-CN" altLang="en-US"/>
          </a:p>
        </p:txBody>
      </p:sp>
      <p:sp>
        <p:nvSpPr>
          <p:cNvPr id="7" name="Slide Number Placeholder 1029">
            <a:extLst>
              <a:ext uri="{FF2B5EF4-FFF2-40B4-BE49-F238E27FC236}">
                <a16:creationId xmlns:a16="http://schemas.microsoft.com/office/drawing/2014/main" id="{282A2106-1F9B-9F4D-9BC0-7D23F065F534}"/>
              </a:ext>
            </a:extLst>
          </p:cNvPr>
          <p:cNvSpPr>
            <a:spLocks noGrp="1"/>
          </p:cNvSpPr>
          <p:nvPr>
            <p:ph type="sldNum" sz="quarter" idx="12"/>
          </p:nvPr>
        </p:nvSpPr>
        <p:spPr>
          <a:ln/>
        </p:spPr>
        <p:txBody>
          <a:bodyPr/>
          <a:lstStyle>
            <a:lvl1pPr>
              <a:defRPr/>
            </a:lvl1pPr>
          </a:lstStyle>
          <a:p>
            <a:pPr>
              <a:defRPr/>
            </a:pPr>
            <a:fld id="{BBB6F3E4-9BD7-8942-802A-A1C6EA2D3C19}" type="slidenum">
              <a:rPr lang="zh-CN" altLang="en-US"/>
              <a:pPr>
                <a:defRPr/>
              </a:pPr>
              <a:t>‹#›</a:t>
            </a:fld>
            <a:endParaRPr lang="zh-CN" altLang="en-US"/>
          </a:p>
        </p:txBody>
      </p:sp>
    </p:spTree>
    <p:extLst>
      <p:ext uri="{BB962C8B-B14F-4D97-AF65-F5344CB8AC3E}">
        <p14:creationId xmlns:p14="http://schemas.microsoft.com/office/powerpoint/2010/main" val="255754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1025">
            <a:extLst>
              <a:ext uri="{FF2B5EF4-FFF2-40B4-BE49-F238E27FC236}">
                <a16:creationId xmlns:a16="http://schemas.microsoft.com/office/drawing/2014/main" id="{05BF735F-3511-7F4A-8AC4-36D722708E63}"/>
              </a:ext>
            </a:extLst>
          </p:cNvPr>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1026">
            <a:extLst>
              <a:ext uri="{FF2B5EF4-FFF2-40B4-BE49-F238E27FC236}">
                <a16:creationId xmlns:a16="http://schemas.microsoft.com/office/drawing/2014/main" id="{6439B39A-B585-2047-B8D1-FF7150F66C6A}"/>
              </a:ext>
            </a:extLst>
          </p:cNvPr>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Date Placeholder 1027">
            <a:extLst>
              <a:ext uri="{FF2B5EF4-FFF2-40B4-BE49-F238E27FC236}">
                <a16:creationId xmlns:a16="http://schemas.microsoft.com/office/drawing/2014/main" id="{42F4965F-BEF1-7745-A12D-9133CD2C7B0B}"/>
              </a:ext>
            </a:extLst>
          </p:cNvPr>
          <p:cNvSpPr>
            <a:spLocks noGrp="1"/>
          </p:cNvSpPr>
          <p:nvPr>
            <p:ph type="dt" sz="half" idx="2"/>
          </p:nvPr>
        </p:nvSpPr>
        <p:spPr>
          <a:xfrm>
            <a:off x="457200" y="6245225"/>
            <a:ext cx="2133600" cy="476250"/>
          </a:xfrm>
          <a:prstGeom prst="rect">
            <a:avLst/>
          </a:prstGeom>
          <a:noFill/>
          <a:ln w="9525">
            <a:noFill/>
          </a:ln>
        </p:spPr>
        <p:txBody>
          <a:bodyPr/>
          <a:lstStyle>
            <a:lvl1pPr eaLnBrk="1" hangingPunct="1">
              <a:defRPr sz="1400" noProof="1">
                <a:ea typeface="SimSun" panose="02010600030101010101" pitchFamily="2" charset="-122"/>
              </a:defRPr>
            </a:lvl1pPr>
          </a:lstStyle>
          <a:p>
            <a:pPr>
              <a:defRPr/>
            </a:pPr>
            <a:endParaRPr lang="zh-CN" altLang="en-US"/>
          </a:p>
        </p:txBody>
      </p:sp>
      <p:sp>
        <p:nvSpPr>
          <p:cNvPr id="1029" name="Footer Placeholder 1028">
            <a:extLst>
              <a:ext uri="{FF2B5EF4-FFF2-40B4-BE49-F238E27FC236}">
                <a16:creationId xmlns:a16="http://schemas.microsoft.com/office/drawing/2014/main" id="{0637BD24-FDD3-694C-8557-2F85E61DEDFA}"/>
              </a:ext>
            </a:extLst>
          </p:cNvPr>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ea typeface="SimSun" panose="02010600030101010101" pitchFamily="2" charset="-122"/>
              </a:defRPr>
            </a:lvl1pPr>
          </a:lstStyle>
          <a:p>
            <a:pPr>
              <a:defRPr/>
            </a:pPr>
            <a:endParaRPr lang="zh-CN" altLang="en-US"/>
          </a:p>
        </p:txBody>
      </p:sp>
      <p:sp>
        <p:nvSpPr>
          <p:cNvPr id="1030" name="Slide Number Placeholder 1029">
            <a:extLst>
              <a:ext uri="{FF2B5EF4-FFF2-40B4-BE49-F238E27FC236}">
                <a16:creationId xmlns:a16="http://schemas.microsoft.com/office/drawing/2014/main" id="{6FD2B5C0-549A-E741-96A1-7DB7EC9A8384}"/>
              </a:ext>
            </a:extLst>
          </p:cNvPr>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prstTxWarp prst="textNoShape">
              <a:avLst/>
            </a:prstTxWarp>
          </a:bodyPr>
          <a:lstStyle>
            <a:lvl1pPr algn="r" eaLnBrk="1" hangingPunct="1">
              <a:defRPr sz="1400">
                <a:ea typeface="SimSun" panose="02010600030101010101" pitchFamily="2" charset="-122"/>
              </a:defRPr>
            </a:lvl1pPr>
          </a:lstStyle>
          <a:p>
            <a:pPr>
              <a:defRPr/>
            </a:pPr>
            <a:fld id="{0F7F1913-44FD-7944-B753-3712995A415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kern="1200">
          <a:solidFill>
            <a:schemeClr val="tx2"/>
          </a:solidFill>
          <a:latin typeface="+mj-lt"/>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Arial" panose="020B0604020202020204" pitchFamily="34" charset="0"/>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Arial" panose="020B0604020202020204" pitchFamily="34" charset="0"/>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Arial" panose="020B0604020202020204" pitchFamily="34" charset="0"/>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Arial" panose="020B0604020202020204" pitchFamily="34" charset="0"/>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Arial" panose="020B0604020202020204" pitchFamily="34" charset="0"/>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7F1913-44FD-7944-B753-3712995A415A}" type="slidenum">
              <a:rPr lang="zh-CN" altLang="en-US" smtClean="0"/>
              <a:pPr>
                <a:defRPr/>
              </a:pPr>
              <a:t>‹#›</a:t>
            </a:fld>
            <a:endParaRPr lang="zh-CN" altLang="en-US"/>
          </a:p>
        </p:txBody>
      </p:sp>
    </p:spTree>
    <p:extLst>
      <p:ext uri="{BB962C8B-B14F-4D97-AF65-F5344CB8AC3E}">
        <p14:creationId xmlns:p14="http://schemas.microsoft.com/office/powerpoint/2010/main" val="402017511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ight Triangle 13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1" name="Title 1">
            <a:extLst>
              <a:ext uri="{FF2B5EF4-FFF2-40B4-BE49-F238E27FC236}">
                <a16:creationId xmlns:a16="http://schemas.microsoft.com/office/drawing/2014/main" id="{DBEA2D4F-D6CC-7B4D-AD15-3C3DD32B1E5F}"/>
              </a:ext>
            </a:extLst>
          </p:cNvPr>
          <p:cNvSpPr>
            <a:spLocks noGrp="1" noChangeArrowheads="1"/>
          </p:cNvSpPr>
          <p:nvPr>
            <p:ph type="title"/>
          </p:nvPr>
        </p:nvSpPr>
        <p:spPr>
          <a:xfrm>
            <a:off x="963930" y="1050595"/>
            <a:ext cx="6056111" cy="1618489"/>
          </a:xfrm>
        </p:spPr>
        <p:txBody>
          <a:bodyPr anchor="ctr">
            <a:normAutofit/>
          </a:bodyPr>
          <a:lstStyle/>
          <a:p>
            <a:pPr eaLnBrk="1" hangingPunct="1"/>
            <a:r>
              <a:rPr lang="en-US" altLang="zh-CN" sz="6300" dirty="0"/>
              <a:t>Lecture-1</a:t>
            </a:r>
          </a:p>
        </p:txBody>
      </p:sp>
      <p:sp>
        <p:nvSpPr>
          <p:cNvPr id="3" name="Content Placeholder 2">
            <a:extLst>
              <a:ext uri="{FF2B5EF4-FFF2-40B4-BE49-F238E27FC236}">
                <a16:creationId xmlns:a16="http://schemas.microsoft.com/office/drawing/2014/main" id="{E673B7B7-057C-DA43-9A3E-AB3897A1A714}"/>
              </a:ext>
            </a:extLst>
          </p:cNvPr>
          <p:cNvSpPr>
            <a:spLocks noGrp="1"/>
          </p:cNvSpPr>
          <p:nvPr>
            <p:ph idx="1"/>
          </p:nvPr>
        </p:nvSpPr>
        <p:spPr>
          <a:xfrm>
            <a:off x="963930" y="2969469"/>
            <a:ext cx="6056111" cy="2800395"/>
          </a:xfrm>
        </p:spPr>
        <p:txBody>
          <a:bodyPr anchor="t">
            <a:normAutofit/>
          </a:bodyPr>
          <a:lstStyle/>
          <a:p>
            <a:pPr marL="0" indent="0" eaLnBrk="1" hangingPunct="1">
              <a:buFontTx/>
              <a:buNone/>
              <a:defRPr/>
            </a:pPr>
            <a:r>
              <a:rPr lang="en-US" sz="2100" noProof="1"/>
              <a:t>Name: Haris Hassan</a:t>
            </a:r>
          </a:p>
          <a:p>
            <a:pPr marL="0" indent="0" eaLnBrk="1" hangingPunct="1">
              <a:buFontTx/>
              <a:buNone/>
              <a:defRPr/>
            </a:pPr>
            <a:r>
              <a:rPr lang="en-US" sz="2100" noProof="1"/>
              <a:t>PhD: Public and Social Policy</a:t>
            </a:r>
          </a:p>
          <a:p>
            <a:pPr marL="0" indent="0" eaLnBrk="1" hangingPunct="1">
              <a:buFontTx/>
              <a:buNone/>
              <a:defRPr/>
            </a:pPr>
            <a:r>
              <a:rPr lang="en-US" sz="2100" noProof="1"/>
              <a:t>Course: Governance and corruption in developing countries (JSM728)</a:t>
            </a:r>
          </a:p>
          <a:p>
            <a:pPr marL="0" indent="0" eaLnBrk="1" hangingPunct="1">
              <a:buFontTx/>
              <a:buNone/>
              <a:defRPr/>
            </a:pPr>
            <a:r>
              <a:rPr lang="en-US" sz="2100" noProof="1"/>
              <a:t>Institute: Charles University</a:t>
            </a:r>
          </a:p>
          <a:p>
            <a:pPr marL="400050" lvl="1" indent="0" eaLnBrk="1" hangingPunct="1">
              <a:buFontTx/>
              <a:buNone/>
              <a:defRPr/>
            </a:pPr>
            <a:r>
              <a:rPr lang="en-US" sz="2100" noProof="1"/>
              <a:t>Date: 26/02/2021</a:t>
            </a:r>
          </a:p>
          <a:p>
            <a:pPr eaLnBrk="1" hangingPunct="1">
              <a:defRPr/>
            </a:pPr>
            <a:endParaRPr lang="en-US" sz="2100" noProof="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796"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7"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8"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Content Placeholder 2">
            <a:extLst>
              <a:ext uri="{FF2B5EF4-FFF2-40B4-BE49-F238E27FC236}">
                <a16:creationId xmlns:a16="http://schemas.microsoft.com/office/drawing/2014/main" id="{7A7D6FA6-7899-3D40-AB90-29A2EF349788}"/>
              </a:ext>
            </a:extLst>
          </p:cNvPr>
          <p:cNvSpPr>
            <a:spLocks noGrp="1" noChangeArrowheads="1"/>
          </p:cNvSpPr>
          <p:nvPr>
            <p:ph idx="1"/>
          </p:nvPr>
        </p:nvSpPr>
        <p:spPr>
          <a:xfrm>
            <a:off x="963930" y="1124745"/>
            <a:ext cx="6056111" cy="4645120"/>
          </a:xfrm>
        </p:spPr>
        <p:txBody>
          <a:bodyPr anchor="t">
            <a:normAutofit/>
          </a:bodyPr>
          <a:lstStyle/>
          <a:p>
            <a:r>
              <a:rPr lang="en-US" altLang="en-US" sz="2100" dirty="0"/>
              <a:t>Until late Victorian times offices now regarded as public, such as seats in the parliament, could be bought and sold as private property.</a:t>
            </a:r>
          </a:p>
          <a:p>
            <a:r>
              <a:rPr lang="en-US" altLang="en-US" sz="2100" dirty="0"/>
              <a:t>While those excluded from power, campaigned successfully for the reform of traditional practices that they named as ‘’Old Corruption’’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7" name="Title 1">
            <a:extLst>
              <a:ext uri="{FF2B5EF4-FFF2-40B4-BE49-F238E27FC236}">
                <a16:creationId xmlns:a16="http://schemas.microsoft.com/office/drawing/2014/main" id="{A3B2B68E-FB9F-A248-BA45-AA4F6E67CAE5}"/>
              </a:ext>
            </a:extLst>
          </p:cNvPr>
          <p:cNvSpPr>
            <a:spLocks noGrp="1" noChangeArrowheads="1"/>
          </p:cNvSpPr>
          <p:nvPr>
            <p:ph type="title"/>
          </p:nvPr>
        </p:nvSpPr>
        <p:spPr>
          <a:xfrm>
            <a:off x="806825" y="1188637"/>
            <a:ext cx="2241175" cy="4480726"/>
          </a:xfrm>
        </p:spPr>
        <p:txBody>
          <a:bodyPr>
            <a:normAutofit/>
          </a:bodyPr>
          <a:lstStyle/>
          <a:p>
            <a:pPr algn="r"/>
            <a:r>
              <a:rPr lang="en-US" altLang="en-US" sz="3100" dirty="0"/>
              <a:t>Why Governance Matters?</a:t>
            </a:r>
          </a:p>
        </p:txBody>
      </p:sp>
      <p:cxnSp>
        <p:nvCxnSpPr>
          <p:cNvPr id="77" name="Straight Connector 7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818" name="Content Placeholder 2">
            <a:extLst>
              <a:ext uri="{FF2B5EF4-FFF2-40B4-BE49-F238E27FC236}">
                <a16:creationId xmlns:a16="http://schemas.microsoft.com/office/drawing/2014/main" id="{66CA6916-7FE4-294B-ADB6-2B95DF438D7C}"/>
              </a:ext>
            </a:extLst>
          </p:cNvPr>
          <p:cNvSpPr>
            <a:spLocks noGrp="1" noChangeArrowheads="1"/>
          </p:cNvSpPr>
          <p:nvPr>
            <p:ph idx="1"/>
          </p:nvPr>
        </p:nvSpPr>
        <p:spPr>
          <a:xfrm>
            <a:off x="3941445" y="1648870"/>
            <a:ext cx="3527136" cy="3560260"/>
          </a:xfrm>
        </p:spPr>
        <p:txBody>
          <a:bodyPr anchor="ctr">
            <a:normAutofit/>
          </a:bodyPr>
          <a:lstStyle/>
          <a:p>
            <a:r>
              <a:rPr lang="en-US" altLang="en-US" sz="1600"/>
              <a:t>Good governance creates a strong future by continuously steering towards a vision and makes sure that day-to-day management is always lined up with the  goals of a government. At its core, governance is about leadership. </a:t>
            </a:r>
          </a:p>
          <a:p>
            <a:r>
              <a:rPr lang="en-US" altLang="en-US" sz="1600"/>
              <a:t>An effective board of government improves government outcomes, both financial and social. Poor governance can put a government at risk of failure.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 name="Title 1">
            <a:extLst>
              <a:ext uri="{FF2B5EF4-FFF2-40B4-BE49-F238E27FC236}">
                <a16:creationId xmlns:a16="http://schemas.microsoft.com/office/drawing/2014/main" id="{18C6626C-6BA3-B245-88EB-2A3B63886078}"/>
              </a:ext>
            </a:extLst>
          </p:cNvPr>
          <p:cNvSpPr>
            <a:spLocks noGrp="1" noChangeArrowheads="1"/>
          </p:cNvSpPr>
          <p:nvPr>
            <p:ph type="title"/>
          </p:nvPr>
        </p:nvSpPr>
        <p:spPr>
          <a:xfrm>
            <a:off x="806825" y="1188637"/>
            <a:ext cx="2241175" cy="4480726"/>
          </a:xfrm>
        </p:spPr>
        <p:txBody>
          <a:bodyPr>
            <a:normAutofit/>
          </a:bodyPr>
          <a:lstStyle/>
          <a:p>
            <a:pPr algn="r"/>
            <a:r>
              <a:rPr lang="en-US" altLang="en-US" sz="3100" dirty="0"/>
              <a:t>Inclusive Governance</a:t>
            </a:r>
          </a:p>
        </p:txBody>
      </p:sp>
      <p:cxnSp>
        <p:nvCxnSpPr>
          <p:cNvPr id="77" name="Straight Connector 7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5842" name="Content Placeholder 2">
            <a:extLst>
              <a:ext uri="{FF2B5EF4-FFF2-40B4-BE49-F238E27FC236}">
                <a16:creationId xmlns:a16="http://schemas.microsoft.com/office/drawing/2014/main" id="{881DCB76-0A34-A849-86BB-739E7E32EA1B}"/>
              </a:ext>
            </a:extLst>
          </p:cNvPr>
          <p:cNvSpPr>
            <a:spLocks noGrp="1" noChangeArrowheads="1"/>
          </p:cNvSpPr>
          <p:nvPr>
            <p:ph idx="1"/>
          </p:nvPr>
        </p:nvSpPr>
        <p:spPr>
          <a:xfrm>
            <a:off x="3941445" y="1648870"/>
            <a:ext cx="3527136" cy="3560260"/>
          </a:xfrm>
        </p:spPr>
        <p:txBody>
          <a:bodyPr anchor="ctr">
            <a:normAutofit/>
          </a:bodyPr>
          <a:lstStyle/>
          <a:p>
            <a:r>
              <a:rPr lang="en-US" altLang="en-US" sz="1900" dirty="0"/>
              <a:t>The Rights-Based Approach to governance implies that the holders of rights should also participate fully in deciding how those rights are fulfilled, such as through participation and greater empowerment.</a:t>
            </a:r>
          </a:p>
          <a:p>
            <a:r>
              <a:rPr lang="en-US" altLang="en-US" sz="1900" dirty="0"/>
              <a:t>In some Asian countries highly centralized administrative systems offer a limited space for popular participation.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Triangle 7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3" name="Title 1">
            <a:extLst>
              <a:ext uri="{FF2B5EF4-FFF2-40B4-BE49-F238E27FC236}">
                <a16:creationId xmlns:a16="http://schemas.microsoft.com/office/drawing/2014/main" id="{D65A0F25-C37B-8244-BF61-1619D2556FAC}"/>
              </a:ext>
            </a:extLst>
          </p:cNvPr>
          <p:cNvSpPr>
            <a:spLocks noGrp="1" noChangeArrowheads="1"/>
          </p:cNvSpPr>
          <p:nvPr>
            <p:ph type="title"/>
          </p:nvPr>
        </p:nvSpPr>
        <p:spPr>
          <a:xfrm>
            <a:off x="806825" y="1188637"/>
            <a:ext cx="2241175" cy="4480726"/>
          </a:xfrm>
        </p:spPr>
        <p:txBody>
          <a:bodyPr>
            <a:normAutofit/>
          </a:bodyPr>
          <a:lstStyle/>
          <a:p>
            <a:pPr algn="r"/>
            <a:r>
              <a:rPr lang="en-US" altLang="en-US" sz="3600" dirty="0"/>
              <a:t>Defining Corruption</a:t>
            </a:r>
          </a:p>
        </p:txBody>
      </p:sp>
      <p:cxnSp>
        <p:nvCxnSpPr>
          <p:cNvPr id="76" name="Straight Connector 7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2ABF91-CF80-634C-B6E6-42788163E770}"/>
              </a:ext>
            </a:extLst>
          </p:cNvPr>
          <p:cNvSpPr>
            <a:spLocks noGrp="1"/>
          </p:cNvSpPr>
          <p:nvPr>
            <p:ph idx="1"/>
          </p:nvPr>
        </p:nvSpPr>
        <p:spPr>
          <a:xfrm>
            <a:off x="3941445" y="1648870"/>
            <a:ext cx="3527136" cy="3560260"/>
          </a:xfrm>
        </p:spPr>
        <p:txBody>
          <a:bodyPr anchor="ctr">
            <a:normAutofit/>
          </a:bodyPr>
          <a:lstStyle/>
          <a:p>
            <a:pPr>
              <a:defRPr/>
            </a:pPr>
            <a:r>
              <a:rPr lang="en-US" sz="1600" dirty="0"/>
              <a:t>Socially constructed definition: corruption is socially constructed according to the context in which it is used and normative standards of those (social scientists, journalists, politicians or ordinary people) using the term.</a:t>
            </a:r>
          </a:p>
          <a:p>
            <a:pPr>
              <a:defRPr/>
            </a:pPr>
            <a:r>
              <a:rPr lang="en-US" sz="1600" dirty="0"/>
              <a:t>‘The English word corruption is derived from the Latin </a:t>
            </a:r>
            <a:r>
              <a:rPr lang="en-US" sz="1600" i="1" dirty="0" err="1"/>
              <a:t>corrumpere</a:t>
            </a:r>
            <a:r>
              <a:rPr lang="en-US" sz="1600" dirty="0"/>
              <a:t>, something that fails to meet particular standard’ </a:t>
            </a:r>
          </a:p>
          <a:p>
            <a:pPr marL="0" indent="0" algn="r">
              <a:buFontTx/>
              <a:buNone/>
              <a:defRPr/>
            </a:pPr>
            <a:r>
              <a:rPr lang="en-US" sz="1600" i="1" dirty="0"/>
              <a:t>Oxford</a:t>
            </a:r>
            <a:r>
              <a:rPr lang="en-US" sz="1600" dirty="0"/>
              <a:t> </a:t>
            </a:r>
            <a:r>
              <a:rPr lang="en-US" sz="1600" i="1" dirty="0"/>
              <a:t>English Dictionary 1936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8" name="Content Placeholder 2">
            <a:extLst>
              <a:ext uri="{FF2B5EF4-FFF2-40B4-BE49-F238E27FC236}">
                <a16:creationId xmlns:a16="http://schemas.microsoft.com/office/drawing/2014/main" id="{5DD26B55-0D1C-0D4A-B7C5-FA82329FDDDC}"/>
              </a:ext>
            </a:extLst>
          </p:cNvPr>
          <p:cNvSpPr>
            <a:spLocks noGrp="1" noChangeArrowheads="1"/>
          </p:cNvSpPr>
          <p:nvPr>
            <p:ph idx="1"/>
          </p:nvPr>
        </p:nvSpPr>
        <p:spPr>
          <a:xfrm>
            <a:off x="966978" y="1266614"/>
            <a:ext cx="4326918" cy="3759434"/>
          </a:xfrm>
        </p:spPr>
        <p:txBody>
          <a:bodyPr anchor="ctr">
            <a:normAutofit/>
          </a:bodyPr>
          <a:lstStyle/>
          <a:p>
            <a:r>
              <a:rPr lang="en-US" altLang="en-US" sz="2100"/>
              <a:t>In philosophical terms, corruption has family of meaning with a degree of kinship; corruption has negative connotations.</a:t>
            </a:r>
          </a:p>
          <a:p>
            <a:r>
              <a:rPr lang="en-US" altLang="en-US" sz="2100"/>
              <a:t>It tends to be used as a synonym for </a:t>
            </a:r>
            <a:r>
              <a:rPr lang="en-US" altLang="en-US" sz="2100" i="1" u="sng"/>
              <a:t>bad governance</a:t>
            </a:r>
          </a:p>
          <a:p>
            <a:r>
              <a:rPr lang="en-US" altLang="en-US" sz="2100"/>
              <a:t>A legal approach depends on written texts that specify illegal practices in the delivery of services.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1" name="Title 1">
            <a:extLst>
              <a:ext uri="{FF2B5EF4-FFF2-40B4-BE49-F238E27FC236}">
                <a16:creationId xmlns:a16="http://schemas.microsoft.com/office/drawing/2014/main" id="{92FB3DB9-8618-7E42-848E-66E9586428B6}"/>
              </a:ext>
            </a:extLst>
          </p:cNvPr>
          <p:cNvSpPr>
            <a:spLocks noGrp="1" noChangeArrowheads="1"/>
          </p:cNvSpPr>
          <p:nvPr>
            <p:ph type="title"/>
          </p:nvPr>
        </p:nvSpPr>
        <p:spPr>
          <a:xfrm>
            <a:off x="6019652" y="1443390"/>
            <a:ext cx="2451162" cy="3405880"/>
          </a:xfrm>
        </p:spPr>
        <p:txBody>
          <a:bodyPr>
            <a:normAutofit/>
          </a:bodyPr>
          <a:lstStyle/>
          <a:p>
            <a:endParaRPr lang="en-US" altLang="en-US" sz="5200"/>
          </a:p>
        </p:txBody>
      </p:sp>
      <p:sp>
        <p:nvSpPr>
          <p:cNvPr id="40962" name="Content Placeholder 2">
            <a:extLst>
              <a:ext uri="{FF2B5EF4-FFF2-40B4-BE49-F238E27FC236}">
                <a16:creationId xmlns:a16="http://schemas.microsoft.com/office/drawing/2014/main" id="{9AD8CABD-3FEB-EB49-ACA1-A5E0FD40FF7C}"/>
              </a:ext>
            </a:extLst>
          </p:cNvPr>
          <p:cNvSpPr>
            <a:spLocks noGrp="1" noChangeArrowheads="1"/>
          </p:cNvSpPr>
          <p:nvPr>
            <p:ph idx="1"/>
          </p:nvPr>
        </p:nvSpPr>
        <p:spPr>
          <a:xfrm>
            <a:off x="966978" y="1266614"/>
            <a:ext cx="4326918" cy="3759434"/>
          </a:xfrm>
        </p:spPr>
        <p:txBody>
          <a:bodyPr anchor="ctr">
            <a:normAutofit/>
          </a:bodyPr>
          <a:lstStyle/>
          <a:p>
            <a:r>
              <a:rPr lang="en-US" altLang="en-US" sz="2100"/>
              <a:t>However, the most common definition is given by Transparency International: ‘the abuse of entrusted power for private gain’</a:t>
            </a:r>
          </a:p>
          <a:p>
            <a:r>
              <a:rPr lang="en-US" altLang="en-US" sz="2100"/>
              <a:t>The core meaning of corruption is that it violates formal bueaucratic standards or informal normative standards about how public official ought to behave or both.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5" name="Title 1">
            <a:extLst>
              <a:ext uri="{FF2B5EF4-FFF2-40B4-BE49-F238E27FC236}">
                <a16:creationId xmlns:a16="http://schemas.microsoft.com/office/drawing/2014/main" id="{848E63AA-33B7-3F45-80A4-2A05E4B58091}"/>
              </a:ext>
            </a:extLst>
          </p:cNvPr>
          <p:cNvSpPr>
            <a:spLocks noGrp="1" noChangeArrowheads="1"/>
          </p:cNvSpPr>
          <p:nvPr>
            <p:ph type="title"/>
          </p:nvPr>
        </p:nvSpPr>
        <p:spPr>
          <a:xfrm>
            <a:off x="6019652" y="1443390"/>
            <a:ext cx="2451162" cy="3405880"/>
          </a:xfrm>
        </p:spPr>
        <p:txBody>
          <a:bodyPr>
            <a:normAutofit/>
          </a:bodyPr>
          <a:lstStyle/>
          <a:p>
            <a:endParaRPr lang="en-US" altLang="en-US" sz="5200"/>
          </a:p>
        </p:txBody>
      </p:sp>
      <p:sp>
        <p:nvSpPr>
          <p:cNvPr id="41986" name="Content Placeholder 2">
            <a:extLst>
              <a:ext uri="{FF2B5EF4-FFF2-40B4-BE49-F238E27FC236}">
                <a16:creationId xmlns:a16="http://schemas.microsoft.com/office/drawing/2014/main" id="{39735982-443A-D644-9976-13CD892CE7E3}"/>
              </a:ext>
            </a:extLst>
          </p:cNvPr>
          <p:cNvSpPr>
            <a:spLocks noGrp="1" noChangeArrowheads="1"/>
          </p:cNvSpPr>
          <p:nvPr>
            <p:ph idx="1"/>
          </p:nvPr>
        </p:nvSpPr>
        <p:spPr>
          <a:xfrm>
            <a:off x="966978" y="1266614"/>
            <a:ext cx="4326918" cy="3759434"/>
          </a:xfrm>
        </p:spPr>
        <p:txBody>
          <a:bodyPr anchor="ctr">
            <a:normAutofit/>
          </a:bodyPr>
          <a:lstStyle/>
          <a:p>
            <a:r>
              <a:rPr lang="en-US" altLang="en-US" sz="2100" dirty="0"/>
              <a:t>Violations of these standards can be assessed through normal legal process and enforced by courts.</a:t>
            </a:r>
          </a:p>
          <a:p>
            <a:r>
              <a:rPr lang="en-US" altLang="en-US" sz="2100" dirty="0"/>
              <a:t>Formal bureaucratic standards are set out by laws and regulations.</a:t>
            </a:r>
          </a:p>
          <a:p>
            <a:r>
              <a:rPr lang="en-US" altLang="en-US" sz="2100" dirty="0"/>
              <a:t>Informal normative standards are ‘soft’ laws which means how public official ‘</a:t>
            </a:r>
            <a:r>
              <a:rPr lang="en-US" altLang="en-US" sz="2100" u="sng" dirty="0"/>
              <a:t>ought to behave’ </a:t>
            </a:r>
            <a:endParaRPr lang="en-US" altLang="en-US" sz="2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Content Placeholder 2">
            <a:extLst>
              <a:ext uri="{FF2B5EF4-FFF2-40B4-BE49-F238E27FC236}">
                <a16:creationId xmlns:a16="http://schemas.microsoft.com/office/drawing/2014/main" id="{68018421-A0E7-4942-8BEE-FE534AAF8B3E}"/>
              </a:ext>
            </a:extLst>
          </p:cNvPr>
          <p:cNvSpPr>
            <a:spLocks noGrp="1" noChangeArrowheads="1"/>
          </p:cNvSpPr>
          <p:nvPr>
            <p:ph idx="1"/>
          </p:nvPr>
        </p:nvSpPr>
        <p:spPr>
          <a:xfrm>
            <a:off x="963930" y="980729"/>
            <a:ext cx="6056111" cy="4789136"/>
          </a:xfrm>
        </p:spPr>
        <p:txBody>
          <a:bodyPr anchor="t">
            <a:normAutofit/>
          </a:bodyPr>
          <a:lstStyle/>
          <a:p>
            <a:pPr>
              <a:defRPr/>
            </a:pPr>
            <a:r>
              <a:rPr lang="en-US" altLang="en-US" sz="1600" dirty="0"/>
              <a:t>Normative standards are social psychological expectations held in the mind rather than recoded in statute books.</a:t>
            </a:r>
          </a:p>
          <a:p>
            <a:pPr>
              <a:defRPr/>
            </a:pPr>
            <a:r>
              <a:rPr lang="en-US" altLang="en-US" sz="1600" dirty="0"/>
              <a:t>Example….?</a:t>
            </a:r>
            <a:endParaRPr lang="en-US" altLang="zh-CN" sz="1600" noProof="1"/>
          </a:p>
          <a:p>
            <a:pPr>
              <a:defRPr/>
            </a:pPr>
            <a:r>
              <a:rPr lang="en-US" altLang="zh-CN" sz="1600" noProof="1"/>
              <a:t>Corruption flourishes when  both formal and informal standards of political behavior are weak or lacking, then politicians will be left to their own devices to decide how to behave. </a:t>
            </a:r>
          </a:p>
          <a:p>
            <a:pPr marL="0" indent="0">
              <a:buFontTx/>
              <a:buNone/>
              <a:defRPr/>
            </a:pPr>
            <a:endParaRPr lang="en-US" altLang="zh-CN" sz="1600" noProof="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1904F0-688D-0745-A0E0-BE2EE4CF9B6D}"/>
              </a:ext>
            </a:extLst>
          </p:cNvPr>
          <p:cNvSpPr>
            <a:spLocks noGrp="1"/>
          </p:cNvSpPr>
          <p:nvPr>
            <p:ph idx="1"/>
          </p:nvPr>
        </p:nvSpPr>
        <p:spPr>
          <a:xfrm>
            <a:off x="971600" y="1268760"/>
            <a:ext cx="4326918" cy="3759434"/>
          </a:xfrm>
        </p:spPr>
        <p:txBody>
          <a:bodyPr anchor="ctr">
            <a:normAutofit/>
          </a:bodyPr>
          <a:lstStyle/>
          <a:p>
            <a:pPr>
              <a:defRPr/>
            </a:pPr>
            <a:r>
              <a:rPr lang="en-US" sz="2100" dirty="0"/>
              <a:t>States with a legacy of Marxist-Leninist standards or some other form of dictatorship, those in power can enforce laws selectively to their own advantage and the disadvantage of their opponents </a:t>
            </a:r>
          </a:p>
          <a:p>
            <a:pPr>
              <a:defRPr/>
            </a:pPr>
            <a:r>
              <a:rPr lang="en-US" sz="2100" dirty="0"/>
              <a:t>The informal normative standards provide an additional means for judging acts of public officials as corrupt.</a:t>
            </a:r>
          </a:p>
          <a:p>
            <a:pPr marL="0" indent="0" algn="r">
              <a:buFontTx/>
              <a:buNone/>
              <a:defRPr/>
            </a:pPr>
            <a:r>
              <a:rPr lang="en-US" sz="2100" i="1" dirty="0"/>
              <a:t>(Johnston 2014)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7" name="Title 1">
            <a:extLst>
              <a:ext uri="{FF2B5EF4-FFF2-40B4-BE49-F238E27FC236}">
                <a16:creationId xmlns:a16="http://schemas.microsoft.com/office/drawing/2014/main" id="{DF545D5D-4FCB-9342-B155-722185612352}"/>
              </a:ext>
            </a:extLst>
          </p:cNvPr>
          <p:cNvSpPr>
            <a:spLocks noGrp="1" noChangeArrowheads="1"/>
          </p:cNvSpPr>
          <p:nvPr>
            <p:ph type="title"/>
          </p:nvPr>
        </p:nvSpPr>
        <p:spPr>
          <a:xfrm>
            <a:off x="6019652" y="1443390"/>
            <a:ext cx="2451162" cy="3405880"/>
          </a:xfrm>
        </p:spPr>
        <p:txBody>
          <a:bodyPr>
            <a:normAutofit/>
          </a:bodyPr>
          <a:lstStyle/>
          <a:p>
            <a:endParaRPr lang="en-GB" altLang="en-GB" sz="5200"/>
          </a:p>
        </p:txBody>
      </p:sp>
      <p:sp>
        <p:nvSpPr>
          <p:cNvPr id="45058" name="Content Placeholder 2">
            <a:extLst>
              <a:ext uri="{FF2B5EF4-FFF2-40B4-BE49-F238E27FC236}">
                <a16:creationId xmlns:a16="http://schemas.microsoft.com/office/drawing/2014/main" id="{36D040D5-0E5A-6242-A4CD-B303043DF277}"/>
              </a:ext>
            </a:extLst>
          </p:cNvPr>
          <p:cNvSpPr>
            <a:spLocks noGrp="1" noChangeArrowheads="1"/>
          </p:cNvSpPr>
          <p:nvPr>
            <p:ph idx="1"/>
          </p:nvPr>
        </p:nvSpPr>
        <p:spPr>
          <a:xfrm>
            <a:off x="966978" y="1266614"/>
            <a:ext cx="4326918" cy="3759434"/>
          </a:xfrm>
        </p:spPr>
        <p:txBody>
          <a:bodyPr anchor="ctr">
            <a:normAutofit/>
          </a:bodyPr>
          <a:lstStyle/>
          <a:p>
            <a:r>
              <a:rPr lang="en-US" altLang="en-GB" sz="2100" dirty="0"/>
              <a:t>In ideal-type system of good governance, public services are delivered in keeping with bureaucratic standards set out in rules and procedures.</a:t>
            </a:r>
          </a:p>
          <a:p>
            <a:r>
              <a:rPr lang="en-US" altLang="en-GB" sz="2100" dirty="0"/>
              <a:t>Public officials are impartial in their dealing with citizens, treating people equally.</a:t>
            </a:r>
          </a:p>
          <a:p>
            <a:r>
              <a:rPr lang="en-US" altLang="en-GB" sz="2100" dirty="0"/>
              <a:t>Equally important, there is public consensus that such public dealings are on right track.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5" name="Title 1">
            <a:extLst>
              <a:ext uri="{FF2B5EF4-FFF2-40B4-BE49-F238E27FC236}">
                <a16:creationId xmlns:a16="http://schemas.microsoft.com/office/drawing/2014/main" id="{C6E013DD-A141-2242-B75C-61C779702F76}"/>
              </a:ext>
            </a:extLst>
          </p:cNvPr>
          <p:cNvSpPr>
            <a:spLocks noGrp="1" noChangeArrowheads="1"/>
          </p:cNvSpPr>
          <p:nvPr>
            <p:ph type="title"/>
          </p:nvPr>
        </p:nvSpPr>
        <p:spPr>
          <a:xfrm>
            <a:off x="963930" y="1050595"/>
            <a:ext cx="6056111" cy="1618489"/>
          </a:xfrm>
        </p:spPr>
        <p:txBody>
          <a:bodyPr anchor="ctr">
            <a:normAutofit/>
          </a:bodyPr>
          <a:lstStyle/>
          <a:p>
            <a:r>
              <a:rPr lang="en-US" altLang="en-US" sz="6300"/>
              <a:t>Governance</a:t>
            </a:r>
          </a:p>
        </p:txBody>
      </p:sp>
      <p:sp>
        <p:nvSpPr>
          <p:cNvPr id="3" name="Content Placeholder 2">
            <a:extLst>
              <a:ext uri="{FF2B5EF4-FFF2-40B4-BE49-F238E27FC236}">
                <a16:creationId xmlns:a16="http://schemas.microsoft.com/office/drawing/2014/main" id="{877EF2BC-DBBF-7F4F-8760-AE6FAA962744}"/>
              </a:ext>
            </a:extLst>
          </p:cNvPr>
          <p:cNvSpPr>
            <a:spLocks noGrp="1"/>
          </p:cNvSpPr>
          <p:nvPr>
            <p:ph idx="1"/>
          </p:nvPr>
        </p:nvSpPr>
        <p:spPr>
          <a:xfrm>
            <a:off x="963930" y="2969469"/>
            <a:ext cx="6056111" cy="2800395"/>
          </a:xfrm>
        </p:spPr>
        <p:txBody>
          <a:bodyPr anchor="t">
            <a:normAutofit/>
          </a:bodyPr>
          <a:lstStyle/>
          <a:p>
            <a:pPr marL="0" indent="0">
              <a:buFontTx/>
              <a:buNone/>
              <a:defRPr/>
            </a:pPr>
            <a:r>
              <a:rPr lang="en-US" sz="1900" dirty="0"/>
              <a:t>‘’The traditions and institutions by which authority in a country is exercised. This includes the process by which governments are selected, monitored, and replaced; the capacity of the government to effectively formulate and implement sound policies; and the respect of citizens and the state for institutions that govern economic and social interactions among them’’.</a:t>
            </a:r>
          </a:p>
          <a:p>
            <a:pPr marL="0" indent="0" algn="r">
              <a:buFontTx/>
              <a:buNone/>
              <a:defRPr/>
            </a:pPr>
            <a:r>
              <a:rPr lang="en-US" sz="1900" i="1" dirty="0"/>
              <a:t>World Bank/governance</a:t>
            </a:r>
            <a:endParaRPr lang="en-US" sz="1900" i="1"/>
          </a:p>
          <a:p>
            <a:pPr>
              <a:defRPr/>
            </a:pPr>
            <a:endParaRPr lang="en-US"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1" name="Title 1">
            <a:extLst>
              <a:ext uri="{FF2B5EF4-FFF2-40B4-BE49-F238E27FC236}">
                <a16:creationId xmlns:a16="http://schemas.microsoft.com/office/drawing/2014/main" id="{8E258940-6521-3F41-9A0B-7F7006CAD941}"/>
              </a:ext>
            </a:extLst>
          </p:cNvPr>
          <p:cNvSpPr>
            <a:spLocks noGrp="1" noChangeArrowheads="1"/>
          </p:cNvSpPr>
          <p:nvPr>
            <p:ph type="title"/>
          </p:nvPr>
        </p:nvSpPr>
        <p:spPr>
          <a:xfrm>
            <a:off x="806825" y="1188637"/>
            <a:ext cx="2241175" cy="4480726"/>
          </a:xfrm>
        </p:spPr>
        <p:txBody>
          <a:bodyPr>
            <a:normAutofit/>
          </a:bodyPr>
          <a:lstStyle/>
          <a:p>
            <a:pPr algn="r"/>
            <a:r>
              <a:rPr lang="en-US" altLang="en-GB" sz="4000" dirty="0"/>
              <a:t>Disputed Standards</a:t>
            </a:r>
          </a:p>
        </p:txBody>
      </p:sp>
      <p:cxnSp>
        <p:nvCxnSpPr>
          <p:cNvPr id="77" name="Straight Connector 7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082" name="Content Placeholder 2">
            <a:extLst>
              <a:ext uri="{FF2B5EF4-FFF2-40B4-BE49-F238E27FC236}">
                <a16:creationId xmlns:a16="http://schemas.microsoft.com/office/drawing/2014/main" id="{9431C328-DCB4-B843-9C13-13EBDB43192C}"/>
              </a:ext>
            </a:extLst>
          </p:cNvPr>
          <p:cNvSpPr>
            <a:spLocks noGrp="1" noChangeArrowheads="1"/>
          </p:cNvSpPr>
          <p:nvPr>
            <p:ph idx="1"/>
          </p:nvPr>
        </p:nvSpPr>
        <p:spPr>
          <a:xfrm>
            <a:off x="3941445" y="1648870"/>
            <a:ext cx="3527136" cy="3560260"/>
          </a:xfrm>
        </p:spPr>
        <p:txBody>
          <a:bodyPr anchor="ctr">
            <a:normAutofit/>
          </a:bodyPr>
          <a:lstStyle/>
          <a:p>
            <a:r>
              <a:rPr lang="en-US" altLang="en-GB" sz="1900" dirty="0"/>
              <a:t>Standards conventionally applied in assessing corruption are expressed in universalistic terms, because corruption is political issue.</a:t>
            </a:r>
          </a:p>
          <a:p>
            <a:r>
              <a:rPr lang="en-US" altLang="en-GB" sz="1900" dirty="0"/>
              <a:t>Corruption standards are often object of political issues</a:t>
            </a:r>
          </a:p>
          <a:p>
            <a:r>
              <a:rPr lang="en-US" altLang="en-GB" sz="1900" dirty="0"/>
              <a:t>For example, corrupt politicians argue that corruption accusations against them are false and they are politically engineered.</a:t>
            </a:r>
          </a:p>
          <a:p>
            <a:endParaRPr lang="en-US" altLang="en-GB" sz="1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05" name="Content Placeholder 2">
            <a:extLst>
              <a:ext uri="{FF2B5EF4-FFF2-40B4-BE49-F238E27FC236}">
                <a16:creationId xmlns:a16="http://schemas.microsoft.com/office/drawing/2014/main" id="{98554FFB-FC9D-1841-A194-EE94268BD434}"/>
              </a:ext>
            </a:extLst>
          </p:cNvPr>
          <p:cNvSpPr>
            <a:spLocks noGrp="1" noChangeArrowheads="1"/>
          </p:cNvSpPr>
          <p:nvPr>
            <p:ph idx="1"/>
          </p:nvPr>
        </p:nvSpPr>
        <p:spPr>
          <a:xfrm>
            <a:off x="966978" y="1266614"/>
            <a:ext cx="4326918" cy="3759434"/>
          </a:xfrm>
        </p:spPr>
        <p:txBody>
          <a:bodyPr anchor="ctr">
            <a:normAutofit/>
          </a:bodyPr>
          <a:lstStyle/>
          <a:p>
            <a:r>
              <a:rPr lang="en-US" altLang="en-GB" sz="2100" dirty="0"/>
              <a:t>On the other hand, lawyers have professional skills to convince the court that there is nothing illegal in the way a politician has violated informal standards to favor a businessman.</a:t>
            </a:r>
          </a:p>
          <a:p>
            <a:r>
              <a:rPr lang="en-US" altLang="en-GB" sz="2100" dirty="0"/>
              <a:t>National differences in history and culture can be used to challenge applying the label of corruption on practices that appear corrupt by universalistic standards but appropriate in the national context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29" name="Title 1">
            <a:extLst>
              <a:ext uri="{FF2B5EF4-FFF2-40B4-BE49-F238E27FC236}">
                <a16:creationId xmlns:a16="http://schemas.microsoft.com/office/drawing/2014/main" id="{DB8214E4-AAF5-9247-811A-2EE2FF15367E}"/>
              </a:ext>
            </a:extLst>
          </p:cNvPr>
          <p:cNvSpPr>
            <a:spLocks noGrp="1" noChangeArrowheads="1"/>
          </p:cNvSpPr>
          <p:nvPr>
            <p:ph type="title"/>
          </p:nvPr>
        </p:nvSpPr>
        <p:spPr>
          <a:xfrm>
            <a:off x="6019652" y="1443390"/>
            <a:ext cx="2451162" cy="3405880"/>
          </a:xfrm>
        </p:spPr>
        <p:txBody>
          <a:bodyPr>
            <a:normAutofit/>
          </a:bodyPr>
          <a:lstStyle/>
          <a:p>
            <a:endParaRPr lang="en-GB" altLang="en-GB" sz="5200"/>
          </a:p>
        </p:txBody>
      </p:sp>
      <p:sp>
        <p:nvSpPr>
          <p:cNvPr id="48130" name="Content Placeholder 2">
            <a:extLst>
              <a:ext uri="{FF2B5EF4-FFF2-40B4-BE49-F238E27FC236}">
                <a16:creationId xmlns:a16="http://schemas.microsoft.com/office/drawing/2014/main" id="{75EA520E-6D02-8644-BF36-4BD2EEAD0B0D}"/>
              </a:ext>
            </a:extLst>
          </p:cNvPr>
          <p:cNvSpPr>
            <a:spLocks noGrp="1" noChangeArrowheads="1"/>
          </p:cNvSpPr>
          <p:nvPr>
            <p:ph idx="1"/>
          </p:nvPr>
        </p:nvSpPr>
        <p:spPr>
          <a:xfrm>
            <a:off x="966978" y="1266614"/>
            <a:ext cx="4326918" cy="3759434"/>
          </a:xfrm>
        </p:spPr>
        <p:txBody>
          <a:bodyPr anchor="ctr">
            <a:normAutofit/>
          </a:bodyPr>
          <a:lstStyle/>
          <a:p>
            <a:r>
              <a:rPr lang="en-US" altLang="en-GB" sz="2100"/>
              <a:t>Anti-corruption organizations dispute national differences, arguing that non-universalistic standards undermine good governance, political and economic development and wellbeing of people in low-income countries.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ight Triangle 13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3" name="Title 1">
            <a:extLst>
              <a:ext uri="{FF2B5EF4-FFF2-40B4-BE49-F238E27FC236}">
                <a16:creationId xmlns:a16="http://schemas.microsoft.com/office/drawing/2014/main" id="{435051FD-40AA-934F-918B-EAFD2606C6F7}"/>
              </a:ext>
            </a:extLst>
          </p:cNvPr>
          <p:cNvSpPr>
            <a:spLocks noGrp="1" noChangeArrowheads="1"/>
          </p:cNvSpPr>
          <p:nvPr>
            <p:ph type="title"/>
          </p:nvPr>
        </p:nvSpPr>
        <p:spPr>
          <a:xfrm>
            <a:off x="963930" y="1050595"/>
            <a:ext cx="6056111" cy="1618489"/>
          </a:xfrm>
        </p:spPr>
        <p:txBody>
          <a:bodyPr anchor="ctr">
            <a:normAutofit/>
          </a:bodyPr>
          <a:lstStyle/>
          <a:p>
            <a:pPr eaLnBrk="1" hangingPunct="1"/>
            <a:br>
              <a:rPr lang="en-US" altLang="zh-CN" sz="2000" dirty="0"/>
            </a:br>
            <a:r>
              <a:rPr lang="en-US" altLang="zh-CN" sz="2000" dirty="0"/>
              <a:t>Definition of corruption fits in potential corrupt cases for instance nepotism, bribery, extortion and embezzlement of money and close personal relations among politicians and business tycoons </a:t>
            </a:r>
          </a:p>
        </p:txBody>
      </p:sp>
      <p:sp>
        <p:nvSpPr>
          <p:cNvPr id="8194" name="Content Placeholder 2">
            <a:extLst>
              <a:ext uri="{FF2B5EF4-FFF2-40B4-BE49-F238E27FC236}">
                <a16:creationId xmlns:a16="http://schemas.microsoft.com/office/drawing/2014/main" id="{E872D1FC-B0E7-4642-8D97-BB0A69EEF283}"/>
              </a:ext>
            </a:extLst>
          </p:cNvPr>
          <p:cNvSpPr>
            <a:spLocks noGrp="1"/>
          </p:cNvSpPr>
          <p:nvPr>
            <p:ph idx="1"/>
          </p:nvPr>
        </p:nvSpPr>
        <p:spPr>
          <a:xfrm>
            <a:off x="963930" y="2969469"/>
            <a:ext cx="6056111" cy="2800395"/>
          </a:xfrm>
        </p:spPr>
        <p:txBody>
          <a:bodyPr anchor="t">
            <a:normAutofit/>
          </a:bodyPr>
          <a:lstStyle/>
          <a:p>
            <a:pPr marL="0" indent="0" eaLnBrk="1" hangingPunct="1">
              <a:buNone/>
              <a:defRPr/>
            </a:pPr>
            <a:endParaRPr lang="en-US" altLang="zh-CN" sz="2100" noProof="1"/>
          </a:p>
          <a:p>
            <a:pPr marL="0" indent="0" eaLnBrk="1" hangingPunct="1">
              <a:buFontTx/>
              <a:buNone/>
              <a:defRPr/>
            </a:pPr>
            <a:r>
              <a:rPr lang="en-US" altLang="zh-CN" sz="2100" noProof="1"/>
              <a:t>Due to its blatant existence corruption affects every aspect of life and it does exist in every society.</a:t>
            </a:r>
          </a:p>
          <a:p>
            <a:pPr marL="0" indent="0" eaLnBrk="1" hangingPunct="1">
              <a:buFontTx/>
              <a:buNone/>
              <a:defRPr/>
            </a:pPr>
            <a:endParaRPr lang="en-US" altLang="zh-CN" sz="2100" noProof="1"/>
          </a:p>
          <a:p>
            <a:pPr marL="0" indent="0" eaLnBrk="1" hangingPunct="1">
              <a:buFontTx/>
              <a:buNone/>
              <a:defRPr/>
            </a:pPr>
            <a:r>
              <a:rPr lang="en-US" altLang="zh-CN" sz="2100" noProof="1"/>
              <a:t>The gravity of corruption depends on level of accountability and transparency of state institutuion.</a:t>
            </a:r>
          </a:p>
          <a:p>
            <a:pPr eaLnBrk="1" hangingPunct="1">
              <a:defRPr/>
            </a:pPr>
            <a:endParaRPr lang="en-US" altLang="zh-CN" sz="2100" noProof="1"/>
          </a:p>
          <a:p>
            <a:pPr eaLnBrk="1" hangingPunct="1">
              <a:defRPr/>
            </a:pPr>
            <a:endParaRPr lang="en-US" altLang="zh-CN" sz="2100" noProof="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355CF0-422E-4E6A-95EA-261971F67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AFCCE4-853A-4A5D-88F2-3D23A3E39290}"/>
              </a:ext>
            </a:extLst>
          </p:cNvPr>
          <p:cNvSpPr>
            <a:spLocks noGrp="1"/>
          </p:cNvSpPr>
          <p:nvPr>
            <p:ph type="title"/>
          </p:nvPr>
        </p:nvSpPr>
        <p:spPr>
          <a:xfrm>
            <a:off x="829917" y="637953"/>
            <a:ext cx="5744766" cy="3189507"/>
          </a:xfrm>
        </p:spPr>
        <p:txBody>
          <a:bodyPr vert="horz" lIns="91440" tIns="45720" rIns="91440" bIns="45720" rtlCol="0" anchor="b">
            <a:normAutofit/>
          </a:bodyPr>
          <a:lstStyle/>
          <a:p>
            <a:r>
              <a:rPr lang="en-US" sz="7000" kern="1200">
                <a:solidFill>
                  <a:schemeClr val="tx1">
                    <a:lumMod val="75000"/>
                    <a:lumOff val="25000"/>
                  </a:schemeClr>
                </a:solidFill>
                <a:latin typeface="+mj-lt"/>
                <a:ea typeface="+mj-ea"/>
                <a:cs typeface="+mj-cs"/>
              </a:rPr>
              <a:t>Theories of Corruption</a:t>
            </a:r>
          </a:p>
        </p:txBody>
      </p:sp>
      <p:sp>
        <p:nvSpPr>
          <p:cNvPr id="10" name="Freeform 5">
            <a:extLst>
              <a:ext uri="{FF2B5EF4-FFF2-40B4-BE49-F238E27FC236}">
                <a16:creationId xmlns:a16="http://schemas.microsoft.com/office/drawing/2014/main" id="{8AA5B50B-519E-4763-9EFB-2C80373D1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91818" y="4356608"/>
            <a:ext cx="406535" cy="1997227"/>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
            <a:extLst>
              <a:ext uri="{FF2B5EF4-FFF2-40B4-BE49-F238E27FC236}">
                <a16:creationId xmlns:a16="http://schemas.microsoft.com/office/drawing/2014/main" id="{298FD7FF-CB14-4A07-B879-0731A1847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87880" y="4214476"/>
            <a:ext cx="27732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CA0D5741-1590-4555-A7A7-DC9B4E2E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13809" y="4122185"/>
            <a:ext cx="151393"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3E9C0339-B0D3-40BA-96EF-3C1DB738A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5115" y="4214476"/>
            <a:ext cx="254344"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A4B9A42A-C5B8-4470-8743-670E34420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6554" y="4122186"/>
            <a:ext cx="151393"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EDB12AFC-55F8-4AE8-9351-0F38D0C5D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3585" y="4122187"/>
            <a:ext cx="5983893" cy="164787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8">
            <a:extLst>
              <a:ext uri="{FF2B5EF4-FFF2-40B4-BE49-F238E27FC236}">
                <a16:creationId xmlns:a16="http://schemas.microsoft.com/office/drawing/2014/main" id="{C58506DD-7B3D-4594-846B-F78590BE9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9459" y="4356608"/>
            <a:ext cx="234155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12117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Rectangle 8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0177" name="Title 1">
            <a:extLst>
              <a:ext uri="{FF2B5EF4-FFF2-40B4-BE49-F238E27FC236}">
                <a16:creationId xmlns:a16="http://schemas.microsoft.com/office/drawing/2014/main" id="{94131257-310A-4847-979F-D8AE99F71CF0}"/>
              </a:ext>
            </a:extLst>
          </p:cNvPr>
          <p:cNvSpPr>
            <a:spLocks noGrp="1" noChangeArrowheads="1"/>
          </p:cNvSpPr>
          <p:nvPr>
            <p:ph type="title"/>
          </p:nvPr>
        </p:nvSpPr>
        <p:spPr>
          <a:xfrm>
            <a:off x="718879" y="800392"/>
            <a:ext cx="7698523" cy="1212102"/>
          </a:xfrm>
        </p:spPr>
        <p:txBody>
          <a:bodyPr>
            <a:normAutofit/>
          </a:bodyPr>
          <a:lstStyle/>
          <a:p>
            <a:pPr eaLnBrk="1" hangingPunct="1"/>
            <a:r>
              <a:rPr lang="en-US" altLang="zh-CN" sz="3500">
                <a:solidFill>
                  <a:srgbClr val="FFFFFF"/>
                </a:solidFill>
                <a:ea typeface="SimSun" panose="02010600030101010101" pitchFamily="2" charset="-122"/>
              </a:rPr>
              <a:t>Principle-Agent theory</a:t>
            </a:r>
          </a:p>
        </p:txBody>
      </p:sp>
      <p:sp>
        <p:nvSpPr>
          <p:cNvPr id="50178" name="Content Placeholder 2">
            <a:extLst>
              <a:ext uri="{FF2B5EF4-FFF2-40B4-BE49-F238E27FC236}">
                <a16:creationId xmlns:a16="http://schemas.microsoft.com/office/drawing/2014/main" id="{F3BD6F2F-BC7D-864E-B0DA-938972AB0F34}"/>
              </a:ext>
            </a:extLst>
          </p:cNvPr>
          <p:cNvSpPr>
            <a:spLocks noGrp="1" noChangeArrowheads="1"/>
          </p:cNvSpPr>
          <p:nvPr>
            <p:ph idx="1"/>
          </p:nvPr>
        </p:nvSpPr>
        <p:spPr>
          <a:xfrm>
            <a:off x="1025718" y="2490436"/>
            <a:ext cx="7281746" cy="3567173"/>
          </a:xfrm>
        </p:spPr>
        <p:txBody>
          <a:bodyPr anchor="ctr">
            <a:normAutofit/>
          </a:bodyPr>
          <a:lstStyle/>
          <a:p>
            <a:pPr eaLnBrk="1" hangingPunct="1">
              <a:buFontTx/>
              <a:buNone/>
            </a:pPr>
            <a:r>
              <a:rPr lang="en-US" altLang="zh-CN" sz="2100" dirty="0">
                <a:ea typeface="SimSun" panose="02010600030101010101" pitchFamily="2" charset="-122"/>
              </a:rPr>
              <a:t>In the principal-agent branch of neo-institutional economics (or: agency theory) elements of both the property rights theory and the transaction costs theory are integrated and used to model relationships between agent (</a:t>
            </a:r>
            <a:r>
              <a:rPr lang="en-US" altLang="zh-CN" sz="2100">
                <a:ea typeface="SimSun" panose="02010600030101010101" pitchFamily="2" charset="-122"/>
              </a:rPr>
              <a:t>bieng</a:t>
            </a:r>
            <a:r>
              <a:rPr lang="en-US" altLang="zh-CN" sz="2100" dirty="0">
                <a:ea typeface="SimSun" panose="02010600030101010101" pitchFamily="2" charset="-122"/>
              </a:rPr>
              <a:t> public officer) while principle (</a:t>
            </a:r>
            <a:r>
              <a:rPr lang="en-US" altLang="zh-CN" sz="2100">
                <a:ea typeface="SimSun" panose="02010600030101010101" pitchFamily="2" charset="-122"/>
              </a:rPr>
              <a:t>bieng</a:t>
            </a:r>
            <a:r>
              <a:rPr lang="en-US" altLang="zh-CN" sz="2100" dirty="0">
                <a:ea typeface="SimSun" panose="02010600030101010101" pitchFamily="2" charset="-122"/>
              </a:rPr>
              <a:t> customer)</a:t>
            </a:r>
          </a:p>
          <a:p>
            <a:pPr eaLnBrk="1" hangingPunct="1"/>
            <a:endParaRPr lang="en-US" altLang="zh-CN" sz="2100" dirty="0">
              <a:ea typeface="SimSun"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9"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Rectangle 142">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1201" name="Title 1">
            <a:extLst>
              <a:ext uri="{FF2B5EF4-FFF2-40B4-BE49-F238E27FC236}">
                <a16:creationId xmlns:a16="http://schemas.microsoft.com/office/drawing/2014/main" id="{997ABE46-C65F-884E-8E56-DC0D8D41A550}"/>
              </a:ext>
            </a:extLst>
          </p:cNvPr>
          <p:cNvSpPr>
            <a:spLocks noGrp="1" noChangeArrowheads="1"/>
          </p:cNvSpPr>
          <p:nvPr>
            <p:ph type="title"/>
          </p:nvPr>
        </p:nvSpPr>
        <p:spPr>
          <a:xfrm>
            <a:off x="785460" y="759805"/>
            <a:ext cx="7729890" cy="1325563"/>
          </a:xfrm>
        </p:spPr>
        <p:txBody>
          <a:bodyPr vert="horz" lIns="91440" tIns="45720" rIns="91440" bIns="45720" rtlCol="0" anchor="ctr">
            <a:normAutofit/>
          </a:bodyPr>
          <a:lstStyle/>
          <a:p>
            <a:pPr algn="l" eaLnBrk="1" hangingPunct="1">
              <a:lnSpc>
                <a:spcPct val="90000"/>
              </a:lnSpc>
            </a:pPr>
            <a:r>
              <a:rPr lang="en-US" altLang="zh-CN" sz="3500">
                <a:solidFill>
                  <a:srgbClr val="FFFFFF"/>
                </a:solidFill>
                <a:cs typeface="+mj-cs"/>
              </a:rPr>
              <a:t>Rational choice theory</a:t>
            </a:r>
          </a:p>
        </p:txBody>
      </p:sp>
      <p:sp>
        <p:nvSpPr>
          <p:cNvPr id="51202" name="Content Placeholder 2">
            <a:extLst>
              <a:ext uri="{FF2B5EF4-FFF2-40B4-BE49-F238E27FC236}">
                <a16:creationId xmlns:a16="http://schemas.microsoft.com/office/drawing/2014/main" id="{9430B1FC-4218-6B41-8A89-A794313EBEAD}"/>
              </a:ext>
            </a:extLst>
          </p:cNvPr>
          <p:cNvSpPr>
            <a:spLocks noGrp="1" noChangeArrowheads="1"/>
          </p:cNvSpPr>
          <p:nvPr>
            <p:ph sz="half" idx="1"/>
          </p:nvPr>
        </p:nvSpPr>
        <p:spPr>
          <a:xfrm>
            <a:off x="1068678" y="2494450"/>
            <a:ext cx="3040158" cy="3563159"/>
          </a:xfrm>
        </p:spPr>
        <p:txBody>
          <a:bodyPr vert="horz" lIns="91440" tIns="45720" rIns="91440" bIns="45720" rtlCol="0">
            <a:normAutofit/>
          </a:bodyPr>
          <a:lstStyle/>
          <a:p>
            <a:pPr indent="-228600" eaLnBrk="1" hangingPunct="1">
              <a:lnSpc>
                <a:spcPct val="90000"/>
              </a:lnSpc>
              <a:buFont typeface="Arial" panose="020B0604020202020204" pitchFamily="34" charset="0"/>
              <a:buChar char="•"/>
            </a:pPr>
            <a:r>
              <a:rPr lang="en-US" altLang="zh-CN" sz="2100">
                <a:cs typeface="+mn-cs"/>
              </a:rPr>
              <a:t>Studies only decisions made by individuals; public officials try to maximize their benefit; the decision to take a bribe is a result of rational calculation.</a:t>
            </a:r>
          </a:p>
          <a:p>
            <a:pPr indent="-228600" eaLnBrk="1" hangingPunct="1">
              <a:lnSpc>
                <a:spcPct val="90000"/>
              </a:lnSpc>
              <a:buFont typeface="Arial" panose="020B0604020202020204" pitchFamily="34" charset="0"/>
              <a:buChar char="•"/>
            </a:pPr>
            <a:endParaRPr lang="en-US" altLang="zh-CN" sz="2100">
              <a:cs typeface="+mn-cs"/>
            </a:endParaRPr>
          </a:p>
        </p:txBody>
      </p:sp>
      <p:pic>
        <p:nvPicPr>
          <p:cNvPr id="51203" name="Content Placeholder 1" descr="Why-Managers-Should-Rethink-The-Idea-Of-Rational-Decision-Making-770x500">
            <a:extLst>
              <a:ext uri="{FF2B5EF4-FFF2-40B4-BE49-F238E27FC236}">
                <a16:creationId xmlns:a16="http://schemas.microsoft.com/office/drawing/2014/main" id="{083A1ED1-F59C-C842-A6F9-82C0240E9B29}"/>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0311" r="13986" b="-2"/>
          <a:stretch/>
        </p:blipFill>
        <p:spPr>
          <a:xfrm>
            <a:off x="4574169" y="2492376"/>
            <a:ext cx="3601803" cy="356337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27" name="Rectangle 6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22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230" name="Freeform: Shape 7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225" name="Title 1">
            <a:extLst>
              <a:ext uri="{FF2B5EF4-FFF2-40B4-BE49-F238E27FC236}">
                <a16:creationId xmlns:a16="http://schemas.microsoft.com/office/drawing/2014/main" id="{0193A27C-6092-F641-8304-D5D678FE2D19}"/>
              </a:ext>
            </a:extLst>
          </p:cNvPr>
          <p:cNvSpPr>
            <a:spLocks noGrp="1" noChangeArrowheads="1"/>
          </p:cNvSpPr>
          <p:nvPr>
            <p:ph type="title"/>
          </p:nvPr>
        </p:nvSpPr>
        <p:spPr>
          <a:xfrm>
            <a:off x="701154" y="982272"/>
            <a:ext cx="2541314" cy="4560970"/>
          </a:xfrm>
        </p:spPr>
        <p:txBody>
          <a:bodyPr>
            <a:normAutofit/>
          </a:bodyPr>
          <a:lstStyle/>
          <a:p>
            <a:pPr eaLnBrk="1" hangingPunct="1"/>
            <a:r>
              <a:rPr lang="en-US" altLang="zh-CN" sz="3500">
                <a:solidFill>
                  <a:srgbClr val="FFFFFF"/>
                </a:solidFill>
              </a:rPr>
              <a:t>Factors Contributing to Corruption</a:t>
            </a:r>
          </a:p>
        </p:txBody>
      </p:sp>
      <p:sp>
        <p:nvSpPr>
          <p:cNvPr id="522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2FA06286-77B2-4B4D-8BCC-AB6B611FF142}"/>
              </a:ext>
            </a:extLst>
          </p:cNvPr>
          <p:cNvSpPr>
            <a:spLocks noGrp="1"/>
          </p:cNvSpPr>
          <p:nvPr>
            <p:ph idx="1"/>
          </p:nvPr>
        </p:nvSpPr>
        <p:spPr>
          <a:xfrm>
            <a:off x="3916396" y="1719618"/>
            <a:ext cx="4461623" cy="4334629"/>
          </a:xfrm>
        </p:spPr>
        <p:txBody>
          <a:bodyPr anchor="ctr">
            <a:normAutofit/>
          </a:bodyPr>
          <a:lstStyle/>
          <a:p>
            <a:pPr marL="0" indent="0" eaLnBrk="1" hangingPunct="1">
              <a:buFontTx/>
              <a:buNone/>
              <a:defRPr/>
            </a:pPr>
            <a:r>
              <a:rPr lang="en-US" sz="2100" noProof="1">
                <a:solidFill>
                  <a:srgbClr val="FEFFFF"/>
                </a:solidFill>
              </a:rPr>
              <a:t>Scholars have identified two kinds of factors contribute to inflict corruption on a society </a:t>
            </a:r>
          </a:p>
          <a:p>
            <a:pPr marL="0" indent="0" eaLnBrk="1" hangingPunct="1">
              <a:buFontTx/>
              <a:buNone/>
              <a:defRPr/>
            </a:pPr>
            <a:endParaRPr lang="en-US" sz="2100" noProof="1">
              <a:solidFill>
                <a:srgbClr val="FEFFFF"/>
              </a:solidFill>
            </a:endParaRPr>
          </a:p>
          <a:p>
            <a:pPr eaLnBrk="1" hangingPunct="1">
              <a:defRPr/>
            </a:pPr>
            <a:r>
              <a:rPr lang="en-US" sz="2100" noProof="1">
                <a:solidFill>
                  <a:srgbClr val="FEFFFF"/>
                </a:solidFill>
              </a:rPr>
              <a:t>Direct factors </a:t>
            </a:r>
          </a:p>
          <a:p>
            <a:pPr eaLnBrk="1" hangingPunct="1">
              <a:defRPr/>
            </a:pPr>
            <a:r>
              <a:rPr lang="en-US" sz="2100" noProof="1">
                <a:solidFill>
                  <a:srgbClr val="FEFFFF"/>
                </a:solidFill>
              </a:rPr>
              <a:t>Indirect factors</a:t>
            </a:r>
          </a:p>
          <a:p>
            <a:pPr eaLnBrk="1" hangingPunct="1">
              <a:defRPr/>
            </a:pPr>
            <a:endParaRPr lang="en-US" sz="2100" noProof="1">
              <a:solidFill>
                <a:srgbClr val="FE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6" name="Group 135">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37"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3249" name="Title 1">
            <a:extLst>
              <a:ext uri="{FF2B5EF4-FFF2-40B4-BE49-F238E27FC236}">
                <a16:creationId xmlns:a16="http://schemas.microsoft.com/office/drawing/2014/main" id="{0881191F-458F-9E4A-87CC-923F4C92F607}"/>
              </a:ext>
            </a:extLst>
          </p:cNvPr>
          <p:cNvSpPr>
            <a:spLocks noGrp="1" noChangeArrowheads="1"/>
          </p:cNvSpPr>
          <p:nvPr>
            <p:ph type="title"/>
          </p:nvPr>
        </p:nvSpPr>
        <p:spPr>
          <a:xfrm>
            <a:off x="823851" y="885651"/>
            <a:ext cx="2422352" cy="4624603"/>
          </a:xfrm>
        </p:spPr>
        <p:txBody>
          <a:bodyPr>
            <a:normAutofit/>
          </a:bodyPr>
          <a:lstStyle/>
          <a:p>
            <a:pPr eaLnBrk="1" hangingPunct="1"/>
            <a:r>
              <a:rPr lang="en-US" altLang="zh-CN">
                <a:solidFill>
                  <a:srgbClr val="FFFFFF"/>
                </a:solidFill>
              </a:rPr>
              <a:t>Direct Factors</a:t>
            </a:r>
          </a:p>
        </p:txBody>
      </p:sp>
      <p:sp>
        <p:nvSpPr>
          <p:cNvPr id="12290" name="Content Placeholder 2">
            <a:extLst>
              <a:ext uri="{FF2B5EF4-FFF2-40B4-BE49-F238E27FC236}">
                <a16:creationId xmlns:a16="http://schemas.microsoft.com/office/drawing/2014/main" id="{8D15639C-E398-B143-8FE2-D5B347EEAC98}"/>
              </a:ext>
            </a:extLst>
          </p:cNvPr>
          <p:cNvSpPr>
            <a:spLocks noGrp="1"/>
          </p:cNvSpPr>
          <p:nvPr>
            <p:ph idx="1"/>
          </p:nvPr>
        </p:nvSpPr>
        <p:spPr>
          <a:xfrm>
            <a:off x="3734031" y="885651"/>
            <a:ext cx="4893915" cy="4616849"/>
          </a:xfrm>
        </p:spPr>
        <p:txBody>
          <a:bodyPr anchor="ctr">
            <a:normAutofit/>
          </a:bodyPr>
          <a:lstStyle/>
          <a:p>
            <a:pPr eaLnBrk="1" hangingPunct="1">
              <a:defRPr/>
            </a:pPr>
            <a:r>
              <a:rPr lang="en-US" altLang="zh-CN" sz="2100" noProof="1"/>
              <a:t>Direct factors  include regulations, taxation, public spending, lobbies investments in political parties.</a:t>
            </a:r>
          </a:p>
          <a:p>
            <a:pPr marL="0" indent="0" eaLnBrk="1" hangingPunct="1">
              <a:buFontTx/>
              <a:buNone/>
              <a:defRPr/>
            </a:pPr>
            <a:endParaRPr lang="en-US" altLang="zh-CN" sz="2100" noProof="1"/>
          </a:p>
          <a:p>
            <a:pPr eaLnBrk="1" hangingPunct="1">
              <a:defRPr/>
            </a:pPr>
            <a:r>
              <a:rPr lang="en-US" altLang="zh-CN" sz="2100" noProof="1"/>
              <a:t>However historical background (also called Path Dependency) </a:t>
            </a:r>
          </a:p>
          <a:p>
            <a:pPr marL="0" indent="0" eaLnBrk="1" hangingPunct="1">
              <a:buFontTx/>
              <a:buNone/>
              <a:defRPr/>
            </a:pPr>
            <a:r>
              <a:rPr lang="en-US" altLang="zh-CN" sz="2100" noProof="1"/>
              <a:t>              e.g colonial powers left colonies with their footprint as well as cultural background of countries does contribute to the intensity of corruption e.g norms, values and morality level of individuals</a:t>
            </a:r>
          </a:p>
          <a:p>
            <a:pPr eaLnBrk="1" hangingPunct="1">
              <a:defRPr/>
            </a:pPr>
            <a:endParaRPr lang="en-US" altLang="zh-CN" sz="2100" noProof="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33">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6" name="Group 135">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37"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4273" name="Title 1">
            <a:extLst>
              <a:ext uri="{FF2B5EF4-FFF2-40B4-BE49-F238E27FC236}">
                <a16:creationId xmlns:a16="http://schemas.microsoft.com/office/drawing/2014/main" id="{10F73ABF-CB41-BF44-A768-70430DD72C1B}"/>
              </a:ext>
            </a:extLst>
          </p:cNvPr>
          <p:cNvSpPr>
            <a:spLocks noGrp="1" noChangeArrowheads="1"/>
          </p:cNvSpPr>
          <p:nvPr>
            <p:ph type="title"/>
          </p:nvPr>
        </p:nvSpPr>
        <p:spPr>
          <a:xfrm>
            <a:off x="823851" y="885651"/>
            <a:ext cx="2422352" cy="4624603"/>
          </a:xfrm>
        </p:spPr>
        <p:txBody>
          <a:bodyPr>
            <a:normAutofit/>
          </a:bodyPr>
          <a:lstStyle/>
          <a:p>
            <a:pPr eaLnBrk="1" hangingPunct="1"/>
            <a:r>
              <a:rPr lang="en-US" altLang="zh-CN">
                <a:solidFill>
                  <a:srgbClr val="FFFFFF"/>
                </a:solidFill>
              </a:rPr>
              <a:t>Indirect Factors</a:t>
            </a:r>
          </a:p>
        </p:txBody>
      </p:sp>
      <p:sp>
        <p:nvSpPr>
          <p:cNvPr id="3" name="Content Placeholder 2">
            <a:extLst>
              <a:ext uri="{FF2B5EF4-FFF2-40B4-BE49-F238E27FC236}">
                <a16:creationId xmlns:a16="http://schemas.microsoft.com/office/drawing/2014/main" id="{09E4B410-DF65-3844-9AF2-F1F1640474EE}"/>
              </a:ext>
            </a:extLst>
          </p:cNvPr>
          <p:cNvSpPr>
            <a:spLocks noGrp="1"/>
          </p:cNvSpPr>
          <p:nvPr>
            <p:ph idx="1"/>
          </p:nvPr>
        </p:nvSpPr>
        <p:spPr>
          <a:xfrm>
            <a:off x="3734031" y="885651"/>
            <a:ext cx="4893915" cy="4616849"/>
          </a:xfrm>
        </p:spPr>
        <p:txBody>
          <a:bodyPr anchor="ctr">
            <a:normAutofit/>
          </a:bodyPr>
          <a:lstStyle/>
          <a:p>
            <a:pPr eaLnBrk="1" hangingPunct="1">
              <a:defRPr/>
            </a:pPr>
            <a:r>
              <a:rPr lang="en-US" sz="2100" noProof="1">
                <a:sym typeface="+mn-ea"/>
              </a:rPr>
              <a:t>Indirect factors include bureaucratic system, wages of public officials, institutions and rule of law. </a:t>
            </a:r>
          </a:p>
          <a:p>
            <a:pPr eaLnBrk="1" hangingPunct="1">
              <a:defRPr/>
            </a:pPr>
            <a:endParaRPr lang="en-US" sz="2100" noProof="1">
              <a:sym typeface="+mn-ea"/>
            </a:endParaRPr>
          </a:p>
          <a:p>
            <a:pPr eaLnBrk="1" hangingPunct="1">
              <a:defRPr/>
            </a:pPr>
            <a:r>
              <a:rPr lang="en-US" sz="2100" noProof="1">
                <a:sym typeface="+mn-ea"/>
              </a:rPr>
              <a:t>However, corruption is common in a monopolistic system where one party has control over certain goods and services and holds power to decide to whom and how much of those goods and services are to be given.</a:t>
            </a:r>
          </a:p>
          <a:p>
            <a:pPr marL="0" indent="0" algn="r" eaLnBrk="1" hangingPunct="1">
              <a:buFontTx/>
              <a:buNone/>
              <a:defRPr/>
            </a:pPr>
            <a:r>
              <a:rPr lang="en-US" sz="2100" i="1" noProof="1">
                <a:sym typeface="+mn-ea"/>
              </a:rPr>
              <a:t>Klitgard (1988)</a:t>
            </a:r>
          </a:p>
          <a:p>
            <a:pPr marL="0" indent="0" algn="r" eaLnBrk="1" hangingPunct="1">
              <a:buFontTx/>
              <a:buNone/>
              <a:defRPr/>
            </a:pPr>
            <a:r>
              <a:rPr lang="en-US" sz="2100" i="1" noProof="1">
                <a:sym typeface="+mn-ea"/>
              </a:rPr>
              <a:t>Tanzi (1998)</a:t>
            </a:r>
            <a:endParaRPr lang="en-US" sz="2100" i="1" noProof="1"/>
          </a:p>
          <a:p>
            <a:pPr eaLnBrk="1" hangingPunct="1">
              <a:defRPr/>
            </a:pPr>
            <a:endParaRPr lang="en-US" sz="2100" i="1" noProof="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ight Triangle 136">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49" name="Title 1">
            <a:extLst>
              <a:ext uri="{FF2B5EF4-FFF2-40B4-BE49-F238E27FC236}">
                <a16:creationId xmlns:a16="http://schemas.microsoft.com/office/drawing/2014/main" id="{D60AFA3C-1CA8-6342-A4D0-F87DE4BCC381}"/>
              </a:ext>
            </a:extLst>
          </p:cNvPr>
          <p:cNvSpPr>
            <a:spLocks noGrp="1" noChangeArrowheads="1"/>
          </p:cNvSpPr>
          <p:nvPr>
            <p:ph type="ctrTitle"/>
          </p:nvPr>
        </p:nvSpPr>
        <p:spPr>
          <a:xfrm>
            <a:off x="963930" y="1008993"/>
            <a:ext cx="6923558" cy="1483903"/>
          </a:xfrm>
        </p:spPr>
        <p:txBody>
          <a:bodyPr anchor="b">
            <a:normAutofit/>
          </a:bodyPr>
          <a:lstStyle/>
          <a:p>
            <a:pPr algn="l" eaLnBrk="1" hangingPunct="1"/>
            <a:r>
              <a:rPr lang="en-US" altLang="zh-CN" sz="4000" dirty="0">
                <a:ea typeface="Batang" panose="02030600000101010101" pitchFamily="18" charset="-127"/>
              </a:rPr>
              <a:t>Governance</a:t>
            </a:r>
            <a:r>
              <a:rPr lang="en-US" altLang="zh-CN" sz="10000" dirty="0"/>
              <a:t> </a:t>
            </a:r>
          </a:p>
        </p:txBody>
      </p:sp>
      <p:sp>
        <p:nvSpPr>
          <p:cNvPr id="27650" name="Subtitle 2">
            <a:extLst>
              <a:ext uri="{FF2B5EF4-FFF2-40B4-BE49-F238E27FC236}">
                <a16:creationId xmlns:a16="http://schemas.microsoft.com/office/drawing/2014/main" id="{F3F50A84-4294-F44A-9B17-F213C332B8E8}"/>
              </a:ext>
            </a:extLst>
          </p:cNvPr>
          <p:cNvSpPr>
            <a:spLocks noGrp="1" noChangeArrowheads="1"/>
          </p:cNvSpPr>
          <p:nvPr>
            <p:ph type="subTitle" idx="1"/>
          </p:nvPr>
        </p:nvSpPr>
        <p:spPr>
          <a:xfrm>
            <a:off x="963930" y="2695072"/>
            <a:ext cx="5349252" cy="3200399"/>
          </a:xfrm>
        </p:spPr>
        <p:txBody>
          <a:bodyPr anchor="t">
            <a:normAutofit/>
          </a:bodyPr>
          <a:lstStyle/>
          <a:p>
            <a:pPr algn="l" eaLnBrk="1" hangingPunct="1"/>
            <a:r>
              <a:rPr lang="en-US" altLang="zh-CN" sz="1600" dirty="0"/>
              <a:t>''Governance is the collective capacity to influence the future for better''  in other words ''Governance is a system of values, policies, and institutions by which a society manages its economic, social and political affairs through interaction within and among the state, civil society and private sector''. Governance operates at every level of a society.     </a:t>
            </a:r>
          </a:p>
          <a:p>
            <a:pPr algn="r" eaLnBrk="1" hangingPunct="1"/>
            <a:r>
              <a:rPr lang="en-US" altLang="zh-CN" sz="1600" i="1" dirty="0"/>
              <a:t>(</a:t>
            </a:r>
            <a:r>
              <a:rPr lang="en-US" altLang="zh-CN" sz="1600" i="1" dirty="0" err="1"/>
              <a:t>Potucek</a:t>
            </a:r>
            <a:r>
              <a:rPr lang="en-US" altLang="zh-CN" sz="1600" i="1" dirty="0"/>
              <a:t> 2018)</a:t>
            </a:r>
            <a:endParaRPr lang="en-US" altLang="zh-CN" sz="1600" dirty="0"/>
          </a:p>
          <a:p>
            <a:pPr algn="l" eaLnBrk="1" hangingPunct="1"/>
            <a:endParaRPr lang="en-US" altLang="zh-CN" sz="13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91C6979-50E4-4EE2-898F-C6C12778BD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5">
            <a:extLst>
              <a:ext uri="{FF2B5EF4-FFF2-40B4-BE49-F238E27FC236}">
                <a16:creationId xmlns:a16="http://schemas.microsoft.com/office/drawing/2014/main" id="{72E44FCB-1CD3-4165-BB80-B9725454F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91818" y="4356610"/>
            <a:ext cx="406535" cy="1997228"/>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6">
            <a:extLst>
              <a:ext uri="{FF2B5EF4-FFF2-40B4-BE49-F238E27FC236}">
                <a16:creationId xmlns:a16="http://schemas.microsoft.com/office/drawing/2014/main" id="{81089C96-ABA7-4974-ACD5-74686A553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87880" y="4214478"/>
            <a:ext cx="27732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7">
            <a:extLst>
              <a:ext uri="{FF2B5EF4-FFF2-40B4-BE49-F238E27FC236}">
                <a16:creationId xmlns:a16="http://schemas.microsoft.com/office/drawing/2014/main" id="{6FA230C2-E9CA-4943-A930-10AA88473A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13809" y="4122187"/>
            <a:ext cx="151393"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6">
            <a:extLst>
              <a:ext uri="{FF2B5EF4-FFF2-40B4-BE49-F238E27FC236}">
                <a16:creationId xmlns:a16="http://schemas.microsoft.com/office/drawing/2014/main" id="{CC988297-7FEA-4B53-AC29-C3E10B38F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5115" y="4214478"/>
            <a:ext cx="254344"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7">
            <a:extLst>
              <a:ext uri="{FF2B5EF4-FFF2-40B4-BE49-F238E27FC236}">
                <a16:creationId xmlns:a16="http://schemas.microsoft.com/office/drawing/2014/main" id="{3932437D-69C7-41AF-8DA3-28AE212E1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6554" y="4122188"/>
            <a:ext cx="151393"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Rectangle 8">
            <a:extLst>
              <a:ext uri="{FF2B5EF4-FFF2-40B4-BE49-F238E27FC236}">
                <a16:creationId xmlns:a16="http://schemas.microsoft.com/office/drawing/2014/main" id="{47C5A609-4AC8-4DED-80A9-53036435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3585" y="4122189"/>
            <a:ext cx="5983893" cy="164787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5298" name="Content Placeholder 2">
            <a:extLst>
              <a:ext uri="{FF2B5EF4-FFF2-40B4-BE49-F238E27FC236}">
                <a16:creationId xmlns:a16="http://schemas.microsoft.com/office/drawing/2014/main" id="{91992243-F11F-EE47-9A07-9A184B450375}"/>
              </a:ext>
            </a:extLst>
          </p:cNvPr>
          <p:cNvSpPr>
            <a:spLocks noGrp="1" noChangeArrowheads="1"/>
          </p:cNvSpPr>
          <p:nvPr>
            <p:ph idx="1"/>
          </p:nvPr>
        </p:nvSpPr>
        <p:spPr>
          <a:xfrm>
            <a:off x="1025718" y="839354"/>
            <a:ext cx="6930658" cy="2972941"/>
          </a:xfrm>
        </p:spPr>
        <p:txBody>
          <a:bodyPr anchor="ctr">
            <a:normAutofit/>
          </a:bodyPr>
          <a:lstStyle/>
          <a:p>
            <a:r>
              <a:rPr lang="en-US" altLang="en-US" sz="2100" dirty="0"/>
              <a:t>High economic growth with high level of corruption?</a:t>
            </a:r>
          </a:p>
          <a:p>
            <a:r>
              <a:rPr lang="en-US" altLang="en-US" sz="2100" dirty="0"/>
              <a:t>Countries mix good and bad governance</a:t>
            </a:r>
          </a:p>
          <a:p>
            <a:r>
              <a:rPr lang="en-US" altLang="en-US" sz="2100" dirty="0"/>
              <a:t>Examples…..?</a:t>
            </a:r>
          </a:p>
        </p:txBody>
      </p:sp>
      <p:sp>
        <p:nvSpPr>
          <p:cNvPr id="149" name="Rectangle 8">
            <a:extLst>
              <a:ext uri="{FF2B5EF4-FFF2-40B4-BE49-F238E27FC236}">
                <a16:creationId xmlns:a16="http://schemas.microsoft.com/office/drawing/2014/main" id="{13581BFA-99C5-4E44-9DE8-D2609F862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9459" y="4356610"/>
            <a:ext cx="234155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3" name="Title 1">
            <a:extLst>
              <a:ext uri="{FF2B5EF4-FFF2-40B4-BE49-F238E27FC236}">
                <a16:creationId xmlns:a16="http://schemas.microsoft.com/office/drawing/2014/main" id="{14141F1A-6031-BF49-ADBE-B68B7082C4CD}"/>
              </a:ext>
            </a:extLst>
          </p:cNvPr>
          <p:cNvSpPr>
            <a:spLocks noGrp="1" noChangeArrowheads="1"/>
          </p:cNvSpPr>
          <p:nvPr>
            <p:ph type="title"/>
          </p:nvPr>
        </p:nvSpPr>
        <p:spPr>
          <a:xfrm>
            <a:off x="806825" y="1188637"/>
            <a:ext cx="2241175" cy="4480726"/>
          </a:xfrm>
        </p:spPr>
        <p:txBody>
          <a:bodyPr>
            <a:normAutofit/>
          </a:bodyPr>
          <a:lstStyle/>
          <a:p>
            <a:pPr algn="r" eaLnBrk="1" hangingPunct="1"/>
            <a:r>
              <a:rPr lang="en-US" altLang="zh-CN" sz="3100" dirty="0"/>
              <a:t>Dimensions of Governance</a:t>
            </a:r>
          </a:p>
        </p:txBody>
      </p:sp>
      <p:cxnSp>
        <p:nvCxnSpPr>
          <p:cNvPr id="77" name="Straight Connector 7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8674" name="Content Placeholder 2">
            <a:extLst>
              <a:ext uri="{FF2B5EF4-FFF2-40B4-BE49-F238E27FC236}">
                <a16:creationId xmlns:a16="http://schemas.microsoft.com/office/drawing/2014/main" id="{4D14CA9E-55F6-AB4D-AA90-53A55B8D5345}"/>
              </a:ext>
            </a:extLst>
          </p:cNvPr>
          <p:cNvSpPr>
            <a:spLocks noGrp="1" noChangeArrowheads="1"/>
          </p:cNvSpPr>
          <p:nvPr>
            <p:ph idx="1"/>
          </p:nvPr>
        </p:nvSpPr>
        <p:spPr>
          <a:xfrm>
            <a:off x="3941445" y="1648870"/>
            <a:ext cx="3527136" cy="3560260"/>
          </a:xfrm>
        </p:spPr>
        <p:txBody>
          <a:bodyPr anchor="ctr">
            <a:normAutofit/>
          </a:bodyPr>
          <a:lstStyle/>
          <a:p>
            <a:pPr eaLnBrk="1" hangingPunct="1">
              <a:defRPr/>
            </a:pPr>
            <a:r>
              <a:rPr lang="en-US" sz="2400" noProof="1"/>
              <a:t>Multi-level governance (MLG) or supra level governance </a:t>
            </a:r>
          </a:p>
          <a:p>
            <a:pPr eaLnBrk="1" hangingPunct="1">
              <a:defRPr/>
            </a:pPr>
            <a:r>
              <a:rPr lang="en-US" sz="2400" noProof="1"/>
              <a:t>National level</a:t>
            </a:r>
          </a:p>
          <a:p>
            <a:pPr eaLnBrk="1" hangingPunct="1">
              <a:defRPr/>
            </a:pPr>
            <a:r>
              <a:rPr lang="en-US" sz="2400" noProof="1"/>
              <a:t>Regional level</a:t>
            </a:r>
          </a:p>
          <a:p>
            <a:pPr eaLnBrk="1" hangingPunct="1">
              <a:defRPr/>
            </a:pPr>
            <a:r>
              <a:rPr lang="en-US" sz="2400" noProof="1"/>
              <a:t>Local level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Triangle 7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7" name="Title 1">
            <a:extLst>
              <a:ext uri="{FF2B5EF4-FFF2-40B4-BE49-F238E27FC236}">
                <a16:creationId xmlns:a16="http://schemas.microsoft.com/office/drawing/2014/main" id="{1C8B35D8-57EB-FD42-8CAD-A808A0612806}"/>
              </a:ext>
            </a:extLst>
          </p:cNvPr>
          <p:cNvSpPr>
            <a:spLocks noGrp="1" noChangeArrowheads="1"/>
          </p:cNvSpPr>
          <p:nvPr>
            <p:ph type="title"/>
          </p:nvPr>
        </p:nvSpPr>
        <p:spPr>
          <a:xfrm>
            <a:off x="806825" y="1188637"/>
            <a:ext cx="2241175" cy="4480726"/>
          </a:xfrm>
        </p:spPr>
        <p:txBody>
          <a:bodyPr>
            <a:normAutofit/>
          </a:bodyPr>
          <a:lstStyle/>
          <a:p>
            <a:pPr algn="r" eaLnBrk="1" hangingPunct="1"/>
            <a:r>
              <a:rPr lang="en-US" altLang="zh-CN" sz="3600" dirty="0"/>
              <a:t>Examples</a:t>
            </a:r>
          </a:p>
        </p:txBody>
      </p:sp>
      <p:cxnSp>
        <p:nvCxnSpPr>
          <p:cNvPr id="76" name="Straight Connector 7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4B0848-2F40-2C49-96F2-9477177222E3}"/>
              </a:ext>
            </a:extLst>
          </p:cNvPr>
          <p:cNvSpPr>
            <a:spLocks noGrp="1"/>
          </p:cNvSpPr>
          <p:nvPr>
            <p:ph idx="1"/>
          </p:nvPr>
        </p:nvSpPr>
        <p:spPr>
          <a:xfrm>
            <a:off x="3941445" y="1648870"/>
            <a:ext cx="3527136" cy="3560260"/>
          </a:xfrm>
        </p:spPr>
        <p:txBody>
          <a:bodyPr anchor="ctr">
            <a:normAutofit/>
          </a:bodyPr>
          <a:lstStyle/>
          <a:p>
            <a:pPr marL="0" indent="0" eaLnBrk="1" hangingPunct="1">
              <a:buFontTx/>
              <a:buNone/>
              <a:defRPr/>
            </a:pPr>
            <a:endParaRPr lang="en-US" sz="1900" noProof="1"/>
          </a:p>
          <a:p>
            <a:pPr eaLnBrk="1" hangingPunct="1">
              <a:defRPr/>
            </a:pPr>
            <a:r>
              <a:rPr lang="en-US" sz="1900" noProof="1"/>
              <a:t>Multi-level governance (MLG): supra level governance i.e Global level e.g WB, IMF, UN, OECD</a:t>
            </a:r>
          </a:p>
          <a:p>
            <a:pPr eaLnBrk="1" hangingPunct="1">
              <a:defRPr/>
            </a:pPr>
            <a:r>
              <a:rPr lang="en-US" sz="1900" noProof="1"/>
              <a:t>National level e.g Central govt, parliament, courts</a:t>
            </a:r>
          </a:p>
          <a:p>
            <a:pPr eaLnBrk="1" hangingPunct="1">
              <a:defRPr/>
            </a:pPr>
            <a:r>
              <a:rPr lang="en-US" sz="1900" noProof="1"/>
              <a:t>Regional level e.g EU </a:t>
            </a:r>
          </a:p>
          <a:p>
            <a:pPr eaLnBrk="1" hangingPunct="1">
              <a:defRPr/>
            </a:pPr>
            <a:r>
              <a:rPr lang="en-US" sz="1900" noProof="1"/>
              <a:t>Local level e.g Municipalities</a:t>
            </a:r>
          </a:p>
          <a:p>
            <a:pPr marL="0" indent="0" eaLnBrk="1" hangingPunct="1">
              <a:buNone/>
              <a:defRPr/>
            </a:pPr>
            <a:r>
              <a:rPr lang="en-US" sz="1900" noProof="1"/>
              <a:t> </a:t>
            </a:r>
          </a:p>
          <a:p>
            <a:pPr eaLnBrk="1" hangingPunct="1">
              <a:defRPr/>
            </a:pPr>
            <a:endParaRPr lang="en-US" sz="1900" noProof="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C5EC10-298C-2247-9825-E7A237960EF4}"/>
              </a:ext>
            </a:extLst>
          </p:cNvPr>
          <p:cNvSpPr>
            <a:spLocks noGrp="1"/>
          </p:cNvSpPr>
          <p:nvPr>
            <p:ph idx="1"/>
          </p:nvPr>
        </p:nvSpPr>
        <p:spPr>
          <a:xfrm>
            <a:off x="963930" y="1340769"/>
            <a:ext cx="6056111" cy="4429096"/>
          </a:xfrm>
        </p:spPr>
        <p:txBody>
          <a:bodyPr anchor="t">
            <a:normAutofit/>
          </a:bodyPr>
          <a:lstStyle/>
          <a:p>
            <a:endParaRPr lang="en-US" sz="2100" dirty="0"/>
          </a:p>
          <a:p>
            <a:pPr marL="0" indent="0" algn="ctr">
              <a:buNone/>
            </a:pPr>
            <a:r>
              <a:rPr lang="en-US" sz="2100" dirty="0"/>
              <a:t>Actors and Institutions</a:t>
            </a:r>
          </a:p>
          <a:p>
            <a:endParaRPr lang="en-US" sz="2100" dirty="0"/>
          </a:p>
          <a:p>
            <a:r>
              <a:rPr lang="en-US" sz="2100" dirty="0"/>
              <a:t>Regulators: market, government, civic sector, media, NGOs, epistemic organizations, think tanks.</a:t>
            </a:r>
          </a:p>
          <a:p>
            <a:r>
              <a:rPr lang="en-US" sz="2100" dirty="0"/>
              <a:t>Politicians, celebrities and leading intellectuals.</a:t>
            </a:r>
          </a:p>
          <a:p>
            <a:endParaRPr lang="en-US" sz="2100" dirty="0"/>
          </a:p>
        </p:txBody>
      </p:sp>
    </p:spTree>
    <p:extLst>
      <p:ext uri="{BB962C8B-B14F-4D97-AF65-F5344CB8AC3E}">
        <p14:creationId xmlns:p14="http://schemas.microsoft.com/office/powerpoint/2010/main" val="389936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Triangle 7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1" name="Content Placeholder 2">
            <a:extLst>
              <a:ext uri="{FF2B5EF4-FFF2-40B4-BE49-F238E27FC236}">
                <a16:creationId xmlns:a16="http://schemas.microsoft.com/office/drawing/2014/main" id="{E8A2BB16-6A6E-1347-AC82-851DEA71F595}"/>
              </a:ext>
            </a:extLst>
          </p:cNvPr>
          <p:cNvSpPr>
            <a:spLocks noGrp="1" noChangeArrowheads="1"/>
          </p:cNvSpPr>
          <p:nvPr>
            <p:ph idx="1"/>
          </p:nvPr>
        </p:nvSpPr>
        <p:spPr>
          <a:xfrm>
            <a:off x="963930" y="2969469"/>
            <a:ext cx="6056111" cy="2800395"/>
          </a:xfrm>
        </p:spPr>
        <p:txBody>
          <a:bodyPr anchor="t">
            <a:normAutofit/>
          </a:bodyPr>
          <a:lstStyle/>
          <a:p>
            <a:r>
              <a:rPr lang="en-US" altLang="en-US" sz="2100" dirty="0"/>
              <a:t>What is government?</a:t>
            </a:r>
          </a:p>
          <a:p>
            <a:r>
              <a:rPr lang="en-US" altLang="en-US" sz="2100" dirty="0"/>
              <a:t>How are government and governance linked?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Content Placeholder 2">
            <a:extLst>
              <a:ext uri="{FF2B5EF4-FFF2-40B4-BE49-F238E27FC236}">
                <a16:creationId xmlns:a16="http://schemas.microsoft.com/office/drawing/2014/main" id="{BEEAD239-A4E6-6644-A8CA-60C561B55940}"/>
              </a:ext>
            </a:extLst>
          </p:cNvPr>
          <p:cNvSpPr>
            <a:spLocks noGrp="1" noChangeArrowheads="1"/>
          </p:cNvSpPr>
          <p:nvPr>
            <p:ph idx="1"/>
          </p:nvPr>
        </p:nvSpPr>
        <p:spPr>
          <a:xfrm>
            <a:off x="963930" y="980729"/>
            <a:ext cx="6056111" cy="4789136"/>
          </a:xfrm>
        </p:spPr>
        <p:txBody>
          <a:bodyPr anchor="t">
            <a:normAutofit/>
          </a:bodyPr>
          <a:lstStyle/>
          <a:p>
            <a:pPr marL="0" indent="0">
              <a:buNone/>
            </a:pPr>
            <a:r>
              <a:rPr lang="en-US" altLang="en-US" sz="2400" dirty="0"/>
              <a:t>Defining Government</a:t>
            </a:r>
          </a:p>
          <a:p>
            <a:pPr eaLnBrk="1" hangingPunct="1"/>
            <a:r>
              <a:rPr lang="en-US" altLang="en-US" sz="1900" dirty="0"/>
              <a:t>Government is a set of institutions established by a constitution and laws.</a:t>
            </a:r>
          </a:p>
          <a:p>
            <a:pPr eaLnBrk="1" hangingPunct="1"/>
            <a:r>
              <a:rPr lang="en-US" altLang="en-US" sz="1900" dirty="0"/>
              <a:t>Governance and government are linked: In a way that institutions (government) provide laws, financial assistance and public employees that produce public services.</a:t>
            </a:r>
          </a:p>
          <a:p>
            <a:pPr eaLnBrk="1" hangingPunct="1"/>
            <a:r>
              <a:rPr lang="en-US" altLang="en-US" sz="1900" dirty="0"/>
              <a:t>While governance determines public experience when they deal with officials delivering public services.</a:t>
            </a:r>
          </a:p>
          <a:p>
            <a:pPr eaLnBrk="1" hangingPunct="1"/>
            <a:endParaRPr lang="en-US" altLang="en-US" sz="1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69" name="Title 1">
            <a:extLst>
              <a:ext uri="{FF2B5EF4-FFF2-40B4-BE49-F238E27FC236}">
                <a16:creationId xmlns:a16="http://schemas.microsoft.com/office/drawing/2014/main" id="{E63F2C99-D91A-CA44-8B3B-2E892788A64E}"/>
              </a:ext>
            </a:extLst>
          </p:cNvPr>
          <p:cNvSpPr>
            <a:spLocks noGrp="1" noChangeArrowheads="1"/>
          </p:cNvSpPr>
          <p:nvPr>
            <p:ph type="title"/>
          </p:nvPr>
        </p:nvSpPr>
        <p:spPr>
          <a:xfrm>
            <a:off x="806825" y="1188637"/>
            <a:ext cx="2241175" cy="4480726"/>
          </a:xfrm>
        </p:spPr>
        <p:txBody>
          <a:bodyPr>
            <a:normAutofit/>
          </a:bodyPr>
          <a:lstStyle/>
          <a:p>
            <a:pPr algn="r"/>
            <a:r>
              <a:rPr lang="en-US" altLang="en-US" sz="3100" dirty="0"/>
              <a:t>Variation in Practice of Governance</a:t>
            </a:r>
          </a:p>
        </p:txBody>
      </p:sp>
      <p:cxnSp>
        <p:nvCxnSpPr>
          <p:cNvPr id="77" name="Straight Connector 7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2770" name="Content Placeholder 2">
            <a:extLst>
              <a:ext uri="{FF2B5EF4-FFF2-40B4-BE49-F238E27FC236}">
                <a16:creationId xmlns:a16="http://schemas.microsoft.com/office/drawing/2014/main" id="{E3666BA8-37F0-1A46-A0BA-66146154CCD8}"/>
              </a:ext>
            </a:extLst>
          </p:cNvPr>
          <p:cNvSpPr>
            <a:spLocks noGrp="1" noChangeArrowheads="1"/>
          </p:cNvSpPr>
          <p:nvPr>
            <p:ph idx="1"/>
          </p:nvPr>
        </p:nvSpPr>
        <p:spPr>
          <a:xfrm>
            <a:off x="3941445" y="1648870"/>
            <a:ext cx="3527136" cy="3560260"/>
          </a:xfrm>
        </p:spPr>
        <p:txBody>
          <a:bodyPr anchor="ctr">
            <a:normAutofit/>
          </a:bodyPr>
          <a:lstStyle/>
          <a:p>
            <a:r>
              <a:rPr lang="en-US" altLang="en-US" sz="2100"/>
              <a:t>The practice of governance changes across time.</a:t>
            </a:r>
          </a:p>
          <a:p>
            <a:r>
              <a:rPr lang="en-US" altLang="en-US" sz="2100"/>
              <a:t>For instance, prior to the introduction of the nineteenth-century reforms, England’s aristocratic governors used customary practices to maintain their political power and material benefits of office. </a:t>
            </a:r>
          </a:p>
        </p:txBody>
      </p:sp>
    </p:spTree>
  </p:cSld>
  <p:clrMapOvr>
    <a:masterClrMapping/>
  </p:clrMapOvr>
</p:sld>
</file>

<file path=ppt/theme/theme1.xml><?xml version="1.0" encoding="utf-8"?>
<a:theme xmlns:a="http://schemas.openxmlformats.org/drawingml/2006/main" name="1_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772</TotalTime>
  <Words>1337</Words>
  <Application>Microsoft Office PowerPoint</Application>
  <PresentationFormat>On-screen Show (4:3)</PresentationFormat>
  <Paragraphs>103</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Calibri Light</vt:lpstr>
      <vt:lpstr>1_Default Design</vt:lpstr>
      <vt:lpstr>Office Theme</vt:lpstr>
      <vt:lpstr>Lecture-1</vt:lpstr>
      <vt:lpstr>Governance</vt:lpstr>
      <vt:lpstr>Governance </vt:lpstr>
      <vt:lpstr>Dimensions of Governance</vt:lpstr>
      <vt:lpstr>Examples</vt:lpstr>
      <vt:lpstr>PowerPoint Presentation</vt:lpstr>
      <vt:lpstr>PowerPoint Presentation</vt:lpstr>
      <vt:lpstr>PowerPoint Presentation</vt:lpstr>
      <vt:lpstr>Variation in Practice of Governance</vt:lpstr>
      <vt:lpstr>PowerPoint Presentation</vt:lpstr>
      <vt:lpstr>Why Governance Matters?</vt:lpstr>
      <vt:lpstr>Inclusive Governance</vt:lpstr>
      <vt:lpstr>Defining Corruption</vt:lpstr>
      <vt:lpstr>PowerPoint Presentation</vt:lpstr>
      <vt:lpstr>PowerPoint Presentation</vt:lpstr>
      <vt:lpstr>PowerPoint Presentation</vt:lpstr>
      <vt:lpstr>PowerPoint Presentation</vt:lpstr>
      <vt:lpstr>PowerPoint Presentation</vt:lpstr>
      <vt:lpstr>PowerPoint Presentation</vt:lpstr>
      <vt:lpstr>Disputed Standards</vt:lpstr>
      <vt:lpstr>PowerPoint Presentation</vt:lpstr>
      <vt:lpstr>PowerPoint Presentation</vt:lpstr>
      <vt:lpstr> Definition of corruption fits in potential corrupt cases for instance nepotism, bribery, extortion and embezzlement of money and close personal relations among politicians and business tycoons </vt:lpstr>
      <vt:lpstr>Theories of Corruption</vt:lpstr>
      <vt:lpstr>Principle-Agent theory</vt:lpstr>
      <vt:lpstr>Rational choice theory</vt:lpstr>
      <vt:lpstr>Factors Contributing to Corruption</vt:lpstr>
      <vt:lpstr>Direct Factors</vt:lpstr>
      <vt:lpstr>Indirect Factors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dc:title>
  <dc:creator>Haris</dc:creator>
  <cp:lastModifiedBy>Haris Hassan</cp:lastModifiedBy>
  <cp:revision>127</cp:revision>
  <dcterms:created xsi:type="dcterms:W3CDTF">2020-04-13T14:25:43Z</dcterms:created>
  <dcterms:modified xsi:type="dcterms:W3CDTF">2021-02-25T17:13:14Z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