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7.jpeg" ContentType="image/jpeg"/>
  <Override PartName="/ppt/media/image16.jpeg" ContentType="image/jpeg"/>
  <Override PartName="/ppt/media/image15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14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FD27749-48CC-40D8-8C2B-931A4FBC8104}" type="slidenum">
              <a:rPr lang="cs-CZ" sz="1400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 sz="36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6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6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6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6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6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600">
                <a:latin typeface="Arial"/>
              </a:rPr>
              <a:t>Sedmá úroveň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5722153-4297-42F5-84BD-3C001300B3A0}" type="slidenum">
              <a:rPr lang="cs-CZ" sz="1400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Sestra pamětnice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504000" y="1750320"/>
            <a:ext cx="9072000" cy="448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cs-CZ" sz="2400">
                <a:latin typeface="Georgia"/>
              </a:rPr>
              <a:t>Autor práce: Jana Svobodová</a:t>
            </a:r>
            <a:endParaRPr/>
          </a:p>
          <a:p>
            <a:r>
              <a:rPr lang="cs-CZ" sz="2400">
                <a:latin typeface="Georgia"/>
              </a:rPr>
              <a:t>Studijní program: Ošetřovalství</a:t>
            </a:r>
            <a:endParaRPr/>
          </a:p>
          <a:p>
            <a:r>
              <a:rPr lang="cs-CZ" sz="2400">
                <a:latin typeface="Georgia"/>
              </a:rPr>
              <a:t>Studijní obor: BVSK3</a:t>
            </a:r>
            <a:endParaRPr/>
          </a:p>
          <a:p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Sestra pamětnice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cs-CZ" sz="2400">
                <a:latin typeface="Georgia"/>
              </a:rPr>
              <a:t>Marie Svobodová, rozená Holá, ročník 1947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400">
                <a:latin typeface="Georgia"/>
              </a:rPr>
              <a:t>Vystudovala SZŠ v Písku, obor dětská sestra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400">
                <a:latin typeface="Georgia"/>
              </a:rPr>
              <a:t>Pracovala v dětském domově v Kamemici nad Lipou, poté v Ústavu sociální péče pro mentálně postižené v Těchobuzi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400">
                <a:latin typeface="Georgia"/>
              </a:rPr>
              <a:t>Po mateřské dovolené pracovala až do důchodu v Domově důchodců v Proseči u Pošné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400">
                <a:latin typeface="Georgia"/>
              </a:rPr>
              <a:t>S manželem mají dva syny, čtyři vnučky a tři pravnoučata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Maturitní fotka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Fografie, kterou měla na maturitním tablu.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Maturovala v roce 1966.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Na zadní straně věnování manželovi.</a:t>
            </a:r>
            <a:endParaRPr/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5976000" y="1728000"/>
            <a:ext cx="3456000" cy="51397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3600000" y="3960000"/>
            <a:ext cx="2016000" cy="289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Pozvánka na maturitní ples</a:t>
            </a:r>
            <a:endParaRPr/>
          </a:p>
        </p:txBody>
      </p:sp>
      <p:pic>
        <p:nvPicPr>
          <p:cNvPr id="88" name="" descr=""/>
          <p:cNvPicPr/>
          <p:nvPr/>
        </p:nvPicPr>
        <p:blipFill>
          <a:blip r:embed="rId1"/>
          <a:srcRect l="0" t="0" r="0" b="4770"/>
          <a:stretch/>
        </p:blipFill>
        <p:spPr>
          <a:xfrm rot="5400000">
            <a:off x="2258280" y="97920"/>
            <a:ext cx="5616000" cy="829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Pozvánka na maturitní ples</a:t>
            </a:r>
            <a:endParaRPr/>
          </a:p>
        </p:txBody>
      </p:sp>
      <p:pic>
        <p:nvPicPr>
          <p:cNvPr id="90" name="" descr=""/>
          <p:cNvPicPr/>
          <p:nvPr/>
        </p:nvPicPr>
        <p:blipFill>
          <a:blip r:embed="rId1"/>
          <a:srcRect l="0" t="0" r="0" b="3109"/>
          <a:stretch/>
        </p:blipFill>
        <p:spPr>
          <a:xfrm rot="5400000">
            <a:off x="2306520" y="53280"/>
            <a:ext cx="5522760" cy="843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Se spolužačkou a kamarádkou</a:t>
            </a:r>
            <a:endParaRPr/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20000" y="1512000"/>
            <a:ext cx="3412440" cy="52560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4392000" y="1517760"/>
            <a:ext cx="3443400" cy="53222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5328000" y="3715200"/>
            <a:ext cx="4002480" cy="320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S manželem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0400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Svatební</a:t>
            </a:r>
            <a:endParaRPr/>
          </a:p>
        </p:txBody>
      </p:sp>
      <p:sp>
        <p:nvSpPr>
          <p:cNvPr id="97" name="TextShape 3"/>
          <p:cNvSpPr txBox="1"/>
          <p:nvPr/>
        </p:nvSpPr>
        <p:spPr>
          <a:xfrm>
            <a:off x="5152680" y="180000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S manželem v práci v Proseči</a:t>
            </a:r>
            <a:endParaRPr/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5164200" y="2664000"/>
            <a:ext cx="2899800" cy="41317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rcRect l="6662" t="0" r="0" b="6590"/>
          <a:stretch/>
        </p:blipFill>
        <p:spPr>
          <a:xfrm>
            <a:off x="576000" y="2232360"/>
            <a:ext cx="3312000" cy="457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cs-CZ" sz="3600">
                <a:latin typeface="Georgia"/>
              </a:rPr>
              <a:t>Ze života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504000" y="1800000"/>
            <a:ext cx="2921040" cy="209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Maminka</a:t>
            </a:r>
            <a:endParaRPr/>
          </a:p>
        </p:txBody>
      </p:sp>
      <p:sp>
        <p:nvSpPr>
          <p:cNvPr id="102" name="TextShape 3"/>
          <p:cNvSpPr txBox="1"/>
          <p:nvPr/>
        </p:nvSpPr>
        <p:spPr>
          <a:xfrm>
            <a:off x="2808000" y="1800000"/>
            <a:ext cx="3684600" cy="209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Fotografie z občanského průkazu</a:t>
            </a:r>
            <a:endParaRPr/>
          </a:p>
        </p:txBody>
      </p:sp>
      <p:sp>
        <p:nvSpPr>
          <p:cNvPr id="103" name="TextShape 4"/>
          <p:cNvSpPr txBox="1"/>
          <p:nvPr/>
        </p:nvSpPr>
        <p:spPr>
          <a:xfrm>
            <a:off x="6336000" y="1800000"/>
            <a:ext cx="3224160" cy="2091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2600">
                <a:latin typeface="Georgia"/>
              </a:rPr>
              <a:t>Pes Míša byl zlatíčko</a:t>
            </a:r>
            <a:endParaRPr/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4968000" y="4032000"/>
            <a:ext cx="4608000" cy="295704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30169" t="10339" r="33609" b="-71194"/>
          <a:stretch/>
        </p:blipFill>
        <p:spPr>
          <a:xfrm rot="21540000">
            <a:off x="2940120" y="2719080"/>
            <a:ext cx="2312280" cy="273276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rcRect l="18453" t="5725" r="18124" b="64576"/>
          <a:stretch/>
        </p:blipFill>
        <p:spPr>
          <a:xfrm>
            <a:off x="576360" y="2322360"/>
            <a:ext cx="2447640" cy="336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Application>LibreOffice/4.4.2.2$Windows_x86 LibreOffice_project/c4c7d32d0d49397cad38d62472b0bc8acff48dd6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2021-03-14T20:41:22Z</dcterms:created>
  <dc:language>cs-CZ</dc:language>
  <dcterms:modified xsi:type="dcterms:W3CDTF">2021-03-14T21:49:58Z</dcterms:modified>
  <cp:revision>9</cp:revision>
</cp:coreProperties>
</file>