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1662-E918-45BE-A7DB-0401513B6033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4012061-8354-4D7C-AC4B-1168EA456923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748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1662-E918-45BE-A7DB-0401513B6033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2061-8354-4D7C-AC4B-1168EA456923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39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1662-E918-45BE-A7DB-0401513B6033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2061-8354-4D7C-AC4B-1168EA456923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28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1662-E918-45BE-A7DB-0401513B6033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2061-8354-4D7C-AC4B-1168EA456923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20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1662-E918-45BE-A7DB-0401513B6033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2061-8354-4D7C-AC4B-1168EA456923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0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1662-E918-45BE-A7DB-0401513B6033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2061-8354-4D7C-AC4B-1168EA456923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77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1662-E918-45BE-A7DB-0401513B6033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2061-8354-4D7C-AC4B-1168EA456923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16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1662-E918-45BE-A7DB-0401513B6033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2061-8354-4D7C-AC4B-1168EA456923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55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1662-E918-45BE-A7DB-0401513B6033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2061-8354-4D7C-AC4B-1168EA4569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877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1662-E918-45BE-A7DB-0401513B6033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2061-8354-4D7C-AC4B-1168EA456923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71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0191662-E918-45BE-A7DB-0401513B6033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2061-8354-4D7C-AC4B-1168EA456923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16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91662-E918-45BE-A7DB-0401513B6033}" type="datetimeFigureOut">
              <a:rPr lang="cs-CZ" smtClean="0"/>
              <a:t>21.02.2021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4012061-8354-4D7C-AC4B-1168EA456923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86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72B0C-4A51-4BB4-AC55-C0BE49E304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Sestra pamětnice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B106B1E-FA7B-4431-B934-44A0D56E42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Olga </a:t>
            </a:r>
            <a:r>
              <a:rPr lang="cs-CZ" dirty="0" err="1"/>
              <a:t>Reumannová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554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18AD5C-AE80-4E1B-8DFB-AA7BA9AD9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0100" y="433531"/>
            <a:ext cx="6710630" cy="1134562"/>
          </a:xfrm>
        </p:spPr>
        <p:txBody>
          <a:bodyPr>
            <a:normAutofit fontScale="90000"/>
          </a:bodyPr>
          <a:lstStyle/>
          <a:p>
            <a:r>
              <a:rPr lang="cs-CZ" dirty="0"/>
              <a:t>Olga na klinice  rehabilitačního lékařství  ve </a:t>
            </a:r>
            <a:r>
              <a:rPr lang="cs-CZ" dirty="0" err="1"/>
              <a:t>fnkv</a:t>
            </a:r>
            <a:endParaRPr lang="cs-CZ" dirty="0"/>
          </a:p>
        </p:txBody>
      </p:sp>
      <p:pic>
        <p:nvPicPr>
          <p:cNvPr id="5" name="Zástupný obsah 4" descr="Obsah obrázku osoba&#10;&#10;Popis byl vytvořen automaticky">
            <a:extLst>
              <a:ext uri="{FF2B5EF4-FFF2-40B4-BE49-F238E27FC236}">
                <a16:creationId xmlns:a16="http://schemas.microsoft.com/office/drawing/2014/main" id="{7F25BCC8-58AA-4BCA-AACE-BB7F48C314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146" y="1294544"/>
            <a:ext cx="3222696" cy="4648119"/>
          </a:xfrm>
        </p:spPr>
      </p:pic>
      <p:pic>
        <p:nvPicPr>
          <p:cNvPr id="7" name="Obrázek 6" descr="Obsah obrázku osoba, zeď, interiér&#10;&#10;Popis byl vytvořen automaticky">
            <a:extLst>
              <a:ext uri="{FF2B5EF4-FFF2-40B4-BE49-F238E27FC236}">
                <a16:creationId xmlns:a16="http://schemas.microsoft.com/office/drawing/2014/main" id="{DEEC1DDE-3257-41DD-B373-C2F6EA4F4E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107" y="2122218"/>
            <a:ext cx="3421294" cy="382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002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72B085-64CD-4C11-9831-E3251ED1B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8725" y="543411"/>
            <a:ext cx="9603275" cy="1049235"/>
          </a:xfrm>
        </p:spPr>
        <p:txBody>
          <a:bodyPr/>
          <a:lstStyle/>
          <a:p>
            <a:r>
              <a:rPr lang="cs-CZ" dirty="0"/>
              <a:t>V době </a:t>
            </a:r>
            <a:r>
              <a:rPr lang="cs-CZ" dirty="0" err="1"/>
              <a:t>covidové</a:t>
            </a:r>
            <a:r>
              <a:rPr lang="cs-CZ" dirty="0"/>
              <a:t>…</a:t>
            </a:r>
          </a:p>
        </p:txBody>
      </p:sp>
      <p:pic>
        <p:nvPicPr>
          <p:cNvPr id="5" name="Zástupný obsah 4" descr="Obsah obrázku osoba&#10;&#10;Popis byl vytvořen automaticky">
            <a:extLst>
              <a:ext uri="{FF2B5EF4-FFF2-40B4-BE49-F238E27FC236}">
                <a16:creationId xmlns:a16="http://schemas.microsoft.com/office/drawing/2014/main" id="{2210BD88-E050-4C8A-B206-F8BB6F22E0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146" y="1540602"/>
            <a:ext cx="3941802" cy="3776796"/>
          </a:xfrm>
        </p:spPr>
      </p:pic>
      <p:pic>
        <p:nvPicPr>
          <p:cNvPr id="7" name="Obrázek 6" descr="Obsah obrázku osoba, zeď, interiér, strop&#10;&#10;Popis byl vytvořen automaticky">
            <a:extLst>
              <a:ext uri="{FF2B5EF4-FFF2-40B4-BE49-F238E27FC236}">
                <a16:creationId xmlns:a16="http://schemas.microsoft.com/office/drawing/2014/main" id="{3D46E75C-87C7-46D9-ACE0-D314E034E1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169" y="1931596"/>
            <a:ext cx="3941802" cy="412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374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35D6CD-06FB-49CE-827B-52DE21BEA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 na interní klinice ve FNKV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CA318D0-23E3-4BBC-86E5-74934D386A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420" y="2181194"/>
            <a:ext cx="2591335" cy="3443968"/>
          </a:xfrm>
        </p:spPr>
      </p:pic>
      <p:pic>
        <p:nvPicPr>
          <p:cNvPr id="7" name="Obrázek 6" descr="Obsah obrázku text, patro, interiér, zeď&#10;&#10;Popis byl vytvořen automaticky">
            <a:extLst>
              <a:ext uri="{FF2B5EF4-FFF2-40B4-BE49-F238E27FC236}">
                <a16:creationId xmlns:a16="http://schemas.microsoft.com/office/drawing/2014/main" id="{411D0108-9016-4794-A86C-2B5102418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145" y="1356189"/>
            <a:ext cx="3436155" cy="459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54810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</TotalTime>
  <Words>21</Words>
  <Application>Microsoft Office PowerPoint</Application>
  <PresentationFormat>Širokoúhlá obrazovka</PresentationFormat>
  <Paragraphs>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Galerie</vt:lpstr>
      <vt:lpstr>Sestra pamětnice</vt:lpstr>
      <vt:lpstr>Olga na klinice  rehabilitačního lékařství  ve fnkv</vt:lpstr>
      <vt:lpstr>V době covidové…</vt:lpstr>
      <vt:lpstr>… na interní klinice ve FNKV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Sestra pamětnice</dc:title>
  <dc:creator>Dominika</dc:creator>
  <cp:lastModifiedBy>Dominika</cp:lastModifiedBy>
  <cp:revision>1</cp:revision>
  <dcterms:created xsi:type="dcterms:W3CDTF">2021-02-21T19:36:44Z</dcterms:created>
  <dcterms:modified xsi:type="dcterms:W3CDTF">2021-02-21T19:44:41Z</dcterms:modified>
</cp:coreProperties>
</file>