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F8E08B-1741-4B5E-8025-FACF1CD9A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SESTRA PAMĚTNICE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9C62C5-2C61-477F-BAB5-61085C4DD7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Zuzana Stiborová</a:t>
            </a:r>
          </a:p>
          <a:p>
            <a:r>
              <a:rPr lang="cs-CZ" dirty="0">
                <a:solidFill>
                  <a:schemeClr val="tx1"/>
                </a:solidFill>
              </a:rPr>
              <a:t>3.Ročník BVSK </a:t>
            </a:r>
          </a:p>
          <a:p>
            <a:r>
              <a:rPr lang="cs-CZ" dirty="0">
                <a:solidFill>
                  <a:schemeClr val="tx1"/>
                </a:solidFill>
              </a:rPr>
              <a:t>3.LF UK</a:t>
            </a:r>
          </a:p>
        </p:txBody>
      </p:sp>
    </p:spTree>
    <p:extLst>
      <p:ext uri="{BB962C8B-B14F-4D97-AF65-F5344CB8AC3E}">
        <p14:creationId xmlns:p14="http://schemas.microsoft.com/office/powerpoint/2010/main" val="291359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C3BE8-FB53-4274-9CE1-D6FC2C7B5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748575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/>
              <a:t>Sestra Zdena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4FE7ED-743C-4140-ABDA-E70821B3C2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Narozena 1957 </a:t>
            </a:r>
          </a:p>
          <a:p>
            <a:r>
              <a:rPr lang="cs-CZ" dirty="0"/>
              <a:t>1972-1976 Studovala SZŠ v Praze 8</a:t>
            </a:r>
          </a:p>
          <a:p>
            <a:r>
              <a:rPr lang="cs-CZ" dirty="0"/>
              <a:t>Během praxe na interně zde začala brigádně pomáhat</a:t>
            </a:r>
          </a:p>
          <a:p>
            <a:r>
              <a:rPr lang="cs-CZ" dirty="0"/>
              <a:t>1976 – 1979 pracuje na lůžkovém oddělení interny v nemocnici na </a:t>
            </a:r>
            <a:r>
              <a:rPr lang="cs-CZ" dirty="0" err="1"/>
              <a:t>bulovce</a:t>
            </a:r>
            <a:r>
              <a:rPr lang="cs-CZ" dirty="0"/>
              <a:t> </a:t>
            </a:r>
          </a:p>
          <a:p>
            <a:r>
              <a:rPr lang="cs-CZ" dirty="0"/>
              <a:t>Později přešla na </a:t>
            </a:r>
            <a:r>
              <a:rPr lang="cs-CZ" dirty="0" err="1"/>
              <a:t>Jip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234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9384D-8C2D-4A84-B5B1-AE7AFBE0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Foto ze </a:t>
            </a:r>
            <a:r>
              <a:rPr lang="cs-CZ" dirty="0" err="1"/>
              <a:t>szš</a:t>
            </a:r>
            <a:endParaRPr lang="cs-CZ" dirty="0"/>
          </a:p>
        </p:txBody>
      </p:sp>
      <p:pic>
        <p:nvPicPr>
          <p:cNvPr id="5" name="Zástupný obsah 4" descr="Obsah obrázku osoba, fotka, pózování, skupina&#10;&#10;Popis byl vytvořen automaticky">
            <a:extLst>
              <a:ext uri="{FF2B5EF4-FFF2-40B4-BE49-F238E27FC236}">
                <a16:creationId xmlns:a16="http://schemas.microsoft.com/office/drawing/2014/main" id="{07B93DDC-4A91-4207-BA61-C34083591E7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27760" y="2082878"/>
            <a:ext cx="5350554" cy="3424237"/>
          </a:xfrm>
        </p:spPr>
      </p:pic>
    </p:spTree>
    <p:extLst>
      <p:ext uri="{BB962C8B-B14F-4D97-AF65-F5344CB8AC3E}">
        <p14:creationId xmlns:p14="http://schemas.microsoft.com/office/powerpoint/2010/main" val="286506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2BF4BE-0E17-4991-803C-68F49A49B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B904C8-91EC-40AB-B775-8CDBDAA977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1979 -1983 mateřská dovolená</a:t>
            </a:r>
          </a:p>
          <a:p>
            <a:r>
              <a:rPr lang="cs-CZ" dirty="0"/>
              <a:t>1983 pracuje několik měsíců v dětských jeslích</a:t>
            </a:r>
          </a:p>
          <a:p>
            <a:r>
              <a:rPr lang="cs-CZ" dirty="0"/>
              <a:t>1983 - 2011 soukromá zubní ambulance</a:t>
            </a:r>
          </a:p>
          <a:p>
            <a:r>
              <a:rPr lang="cs-CZ" dirty="0"/>
              <a:t>2011 - 2017 FNKV oční klinika</a:t>
            </a:r>
          </a:p>
        </p:txBody>
      </p:sp>
    </p:spTree>
    <p:extLst>
      <p:ext uri="{BB962C8B-B14F-4D97-AF65-F5344CB8AC3E}">
        <p14:creationId xmlns:p14="http://schemas.microsoft.com/office/powerpoint/2010/main" val="49767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soba, muž, budova, žena&#10;&#10;Popis byl vytvořen automaticky">
            <a:extLst>
              <a:ext uri="{FF2B5EF4-FFF2-40B4-BE49-F238E27FC236}">
                <a16:creationId xmlns:a16="http://schemas.microsoft.com/office/drawing/2014/main" id="{C9C71044-0DD2-4F88-8599-F211227C963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56713" y="600762"/>
            <a:ext cx="3293154" cy="5048250"/>
          </a:xfrm>
        </p:spPr>
      </p:pic>
    </p:spTree>
    <p:extLst>
      <p:ext uri="{BB962C8B-B14F-4D97-AF65-F5344CB8AC3E}">
        <p14:creationId xmlns:p14="http://schemas.microsoft.com/office/powerpoint/2010/main" val="283419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46A14C13-5225-4116-8F63-E5B10835A2D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71650" y="618517"/>
            <a:ext cx="4457700" cy="5172683"/>
          </a:xfrm>
        </p:spPr>
      </p:pic>
      <p:pic>
        <p:nvPicPr>
          <p:cNvPr id="9" name="Obrázek 8" descr="Obsah obrázku vsedě, stůl, zavřít, talíř&#10;&#10;Popis byl vytvořen automaticky">
            <a:extLst>
              <a:ext uri="{FF2B5EF4-FFF2-40B4-BE49-F238E27FC236}">
                <a16:creationId xmlns:a16="http://schemas.microsoft.com/office/drawing/2014/main" id="{0E0A06A2-F340-4F23-A026-3512FF5B1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325" y="2662368"/>
            <a:ext cx="2990850" cy="268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48533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113</TotalTime>
  <Words>77</Words>
  <Application>Microsoft Office PowerPoint</Application>
  <PresentationFormat>Širokoúhlá obrazovka</PresentationFormat>
  <Paragraphs>15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Tw Cen MT</vt:lpstr>
      <vt:lpstr>Kapka</vt:lpstr>
      <vt:lpstr>SESTRA PAMĚTNICE</vt:lpstr>
      <vt:lpstr>  Sestra Zdena  </vt:lpstr>
      <vt:lpstr>Foto ze szš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SESTRA PAMĚTNICE</dc:title>
  <dc:creator>Zuzana Stiborová</dc:creator>
  <cp:lastModifiedBy>Zuzana Stiborová</cp:lastModifiedBy>
  <cp:revision>8</cp:revision>
  <dcterms:created xsi:type="dcterms:W3CDTF">2020-10-06T19:58:31Z</dcterms:created>
  <dcterms:modified xsi:type="dcterms:W3CDTF">2021-02-19T21:53:23Z</dcterms:modified>
</cp:coreProperties>
</file>