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Proxima Nova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roximaNova-bold.fntdata"/><Relationship Id="rId12" Type="http://schemas.openxmlformats.org/officeDocument/2006/relationships/font" Target="fonts/ProximaNov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boldItalic.fntdata"/><Relationship Id="rId14" Type="http://schemas.openxmlformats.org/officeDocument/2006/relationships/font" Target="fonts/ProximaNo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f1c0b7361b8caf6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f1c0b7361b8caf6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f1c0b7361b8caf6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f1c0b7361b8caf6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f1c0b7361b8caf6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f1c0b7361b8caf6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f1c0b7361b8caf6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f1c0b7361b8caf6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f1c0b7361b8caf6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f1c0b7361b8caf6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Sestra pamětnice Helena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695980" y="533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Sestra </a:t>
            </a:r>
            <a:r>
              <a:rPr lang="cs"/>
              <a:t>Helena 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5482" y="533412"/>
            <a:ext cx="3308228" cy="450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914400" y="2144202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0" l="0" r="17143" t="0"/>
          <a:stretch/>
        </p:blipFill>
        <p:spPr>
          <a:xfrm>
            <a:off x="1653200" y="75400"/>
            <a:ext cx="5837578" cy="4991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7533" y="0"/>
            <a:ext cx="3468932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450" y="76196"/>
            <a:ext cx="7787110" cy="499110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914400" y="328654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Proxima Nova"/>
                <a:ea typeface="Proxima Nova"/>
                <a:cs typeface="Proxima Nova"/>
                <a:sym typeface="Proxima Nova"/>
              </a:rPr>
              <a:t>S kolegyněmi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675" y="76201"/>
            <a:ext cx="7678629" cy="499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