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7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1FD8-85BD-49BC-A608-53F2E1D2BEB1}" type="datetimeFigureOut">
              <a:rPr lang="cs-CZ" smtClean="0"/>
              <a:t>12.02.2021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2057855-0C82-4363-B7D3-E3C59E9B8D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4807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1FD8-85BD-49BC-A608-53F2E1D2BEB1}" type="datetimeFigureOut">
              <a:rPr lang="cs-CZ" smtClean="0"/>
              <a:t>12.02.2021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2057855-0C82-4363-B7D3-E3C59E9B8D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6985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1FD8-85BD-49BC-A608-53F2E1D2BEB1}" type="datetimeFigureOut">
              <a:rPr lang="cs-CZ" smtClean="0"/>
              <a:t>12.02.2021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2057855-0C82-4363-B7D3-E3C59E9B8D66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87281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1FD8-85BD-49BC-A608-53F2E1D2BEB1}" type="datetimeFigureOut">
              <a:rPr lang="cs-CZ" smtClean="0"/>
              <a:t>12.02.2021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2057855-0C82-4363-B7D3-E3C59E9B8D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6111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1FD8-85BD-49BC-A608-53F2E1D2BEB1}" type="datetimeFigureOut">
              <a:rPr lang="cs-CZ" smtClean="0"/>
              <a:t>12.02.2021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2057855-0C82-4363-B7D3-E3C59E9B8D66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17470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1FD8-85BD-49BC-A608-53F2E1D2BEB1}" type="datetimeFigureOut">
              <a:rPr lang="cs-CZ" smtClean="0"/>
              <a:t>12.02.2021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2057855-0C82-4363-B7D3-E3C59E9B8D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2865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1FD8-85BD-49BC-A608-53F2E1D2BEB1}" type="datetimeFigureOut">
              <a:rPr lang="cs-CZ" smtClean="0"/>
              <a:t>12.02.2021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7855-0C82-4363-B7D3-E3C59E9B8D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216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1FD8-85BD-49BC-A608-53F2E1D2BEB1}" type="datetimeFigureOut">
              <a:rPr lang="cs-CZ" smtClean="0"/>
              <a:t>12.02.2021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7855-0C82-4363-B7D3-E3C59E9B8D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9561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1FD8-85BD-49BC-A608-53F2E1D2BEB1}" type="datetimeFigureOut">
              <a:rPr lang="cs-CZ" smtClean="0"/>
              <a:t>12.02.2021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7855-0C82-4363-B7D3-E3C59E9B8D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1251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1FD8-85BD-49BC-A608-53F2E1D2BEB1}" type="datetimeFigureOut">
              <a:rPr lang="cs-CZ" smtClean="0"/>
              <a:t>12.02.2021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2057855-0C82-4363-B7D3-E3C59E9B8D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4887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1FD8-85BD-49BC-A608-53F2E1D2BEB1}" type="datetimeFigureOut">
              <a:rPr lang="cs-CZ" smtClean="0"/>
              <a:t>12.02.2021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2057855-0C82-4363-B7D3-E3C59E9B8D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0344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1FD8-85BD-49BC-A608-53F2E1D2BEB1}" type="datetimeFigureOut">
              <a:rPr lang="cs-CZ" smtClean="0"/>
              <a:t>12.02.2021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2057855-0C82-4363-B7D3-E3C59E9B8D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1132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1FD8-85BD-49BC-A608-53F2E1D2BEB1}" type="datetimeFigureOut">
              <a:rPr lang="cs-CZ" smtClean="0"/>
              <a:t>12.02.2021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7855-0C82-4363-B7D3-E3C59E9B8D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9764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1FD8-85BD-49BC-A608-53F2E1D2BEB1}" type="datetimeFigureOut">
              <a:rPr lang="cs-CZ" smtClean="0"/>
              <a:t>12.02.2021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7855-0C82-4363-B7D3-E3C59E9B8D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3907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1FD8-85BD-49BC-A608-53F2E1D2BEB1}" type="datetimeFigureOut">
              <a:rPr lang="cs-CZ" smtClean="0"/>
              <a:t>12.02.2021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7855-0C82-4363-B7D3-E3C59E9B8D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511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1FD8-85BD-49BC-A608-53F2E1D2BEB1}" type="datetimeFigureOut">
              <a:rPr lang="cs-CZ" smtClean="0"/>
              <a:t>12.02.2021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2057855-0C82-4363-B7D3-E3C59E9B8D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7907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F1FD8-85BD-49BC-A608-53F2E1D2BEB1}" type="datetimeFigureOut">
              <a:rPr lang="cs-CZ" smtClean="0"/>
              <a:t>12.02.2021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2057855-0C82-4363-B7D3-E3C59E9B8D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9617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7225" y="1171612"/>
            <a:ext cx="4219078" cy="554200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57943" y="-328173"/>
            <a:ext cx="9982774" cy="2000219"/>
          </a:xfrm>
        </p:spPr>
        <p:txBody>
          <a:bodyPr>
            <a:normAutofit/>
          </a:bodyPr>
          <a:lstStyle/>
          <a:p>
            <a:r>
              <a:rPr lang="cs-CZ" sz="3200" dirty="0" smtClean="0"/>
              <a:t>„Všechno bylo jinak“, vzpomíná </a:t>
            </a:r>
            <a:br>
              <a:rPr lang="cs-CZ" sz="3200" dirty="0" smtClean="0"/>
            </a:br>
            <a:r>
              <a:rPr lang="cs-CZ" sz="3200" dirty="0" smtClean="0"/>
              <a:t>Bc. Vladimíra Krákorová</a:t>
            </a:r>
            <a:endParaRPr lang="cs-CZ" sz="32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Markéta Heřmanová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91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Tento obrázek jsem si vypůjčila se svolením Heleny Francové z její přednášky nazvané</a:t>
            </a:r>
            <a:br>
              <a:rPr lang="cs-CZ" dirty="0" smtClean="0"/>
            </a:br>
            <a:r>
              <a:rPr lang="cs-CZ" dirty="0" smtClean="0"/>
              <a:t>                                          Dia- retro</a:t>
            </a:r>
            <a:endParaRPr lang="cs-CZ" dirty="0"/>
          </a:p>
        </p:txBody>
      </p:sp>
      <p:pic>
        <p:nvPicPr>
          <p:cNvPr id="4" name="Picture 2" descr="C:\Users\fdu-detsk\Desktop\IMG_11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28080" y="2133600"/>
            <a:ext cx="5037666" cy="3778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60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Ještě tři obrázky použité z prezentace Dia retro</a:t>
            </a:r>
            <a:endParaRPr lang="cs-CZ" dirty="0"/>
          </a:p>
        </p:txBody>
      </p:sp>
      <p:pic>
        <p:nvPicPr>
          <p:cNvPr id="4" name="Zástupný symbol pro obsa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59" y="2133600"/>
            <a:ext cx="3619706" cy="272925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320" y="3674785"/>
            <a:ext cx="2267257" cy="312606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9270" y="2133600"/>
            <a:ext cx="4090771" cy="306655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698504" y="2442528"/>
            <a:ext cx="2791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Ukázka vyšetření </a:t>
            </a:r>
            <a:r>
              <a:rPr lang="cs-CZ" dirty="0"/>
              <a:t>moči </a:t>
            </a:r>
          </a:p>
          <a:p>
            <a:r>
              <a:rPr lang="cs-CZ" dirty="0"/>
              <a:t>Benediktovým </a:t>
            </a:r>
          </a:p>
          <a:p>
            <a:r>
              <a:rPr lang="cs-CZ" dirty="0"/>
              <a:t>činidlem</a:t>
            </a: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8754872" y="5541890"/>
            <a:ext cx="215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Skleněné </a:t>
            </a:r>
            <a:r>
              <a:rPr lang="cs-CZ" dirty="0" err="1"/>
              <a:t>inzulínky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503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 funkci vrchní sestry na Klinice dětí a dorostu s panem docentem</a:t>
            </a:r>
            <a:endParaRPr lang="cs-CZ" dirty="0"/>
          </a:p>
        </p:txBody>
      </p:sp>
      <p:pic>
        <p:nvPicPr>
          <p:cNvPr id="4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38473" y="1398052"/>
            <a:ext cx="3684374" cy="5257607"/>
          </a:xfrm>
        </p:spPr>
      </p:pic>
    </p:spTree>
    <p:extLst>
      <p:ext uri="{BB962C8B-B14F-4D97-AF65-F5344CB8AC3E}">
        <p14:creationId xmlns:p14="http://schemas.microsoft.com/office/powerpoint/2010/main" val="91636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641" y="201468"/>
            <a:ext cx="4160443" cy="6548098"/>
          </a:xfrm>
          <a:prstGeom prst="rect">
            <a:avLst/>
          </a:prstGeom>
        </p:spPr>
      </p:pic>
      <p:pic>
        <p:nvPicPr>
          <p:cNvPr id="6" name="Zástupný symbol pro obsah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084" y="202845"/>
            <a:ext cx="1605403" cy="654672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-543" t="-113" r="49655" b="113"/>
          <a:stretch/>
        </p:blipFill>
        <p:spPr>
          <a:xfrm>
            <a:off x="6653350" y="195020"/>
            <a:ext cx="2299063" cy="655454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9218365" y="641684"/>
            <a:ext cx="2768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Časopis Vlasta z roku 1977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9218364" y="2406316"/>
            <a:ext cx="2768986" cy="641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Vzdělávání na zdravotních školách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9218364" y="3914274"/>
            <a:ext cx="22862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Vlaďka na této fotografii vlevo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608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Maturitní ples a maturitní šerpa </a:t>
            </a:r>
            <a:endParaRPr lang="cs-CZ" dirty="0"/>
          </a:p>
        </p:txBody>
      </p:sp>
      <p:pic>
        <p:nvPicPr>
          <p:cNvPr id="5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135" y="1905000"/>
            <a:ext cx="5181600" cy="3432319"/>
          </a:xfrm>
        </p:spPr>
      </p:pic>
      <p:pic>
        <p:nvPicPr>
          <p:cNvPr id="6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272914" y="1732034"/>
            <a:ext cx="1836649" cy="377825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2592924" y="5824202"/>
            <a:ext cx="4369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Vlaďka v přední řadě šestá zprava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446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Maturita z jazyka ruského</a:t>
            </a:r>
            <a:endParaRPr lang="cs-CZ" dirty="0"/>
          </a:p>
        </p:txBody>
      </p:sp>
      <p:pic>
        <p:nvPicPr>
          <p:cNvPr id="5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63" y="1553725"/>
            <a:ext cx="3048440" cy="4350129"/>
          </a:xfrm>
        </p:spPr>
      </p:pic>
      <p:pic>
        <p:nvPicPr>
          <p:cNvPr id="6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630" y="1553725"/>
            <a:ext cx="2981700" cy="4254891"/>
          </a:xfrm>
        </p:spPr>
      </p:pic>
    </p:spTree>
    <p:extLst>
      <p:ext uri="{BB962C8B-B14F-4D97-AF65-F5344CB8AC3E}">
        <p14:creationId xmlns:p14="http://schemas.microsoft.com/office/powerpoint/2010/main" val="14784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….a z chirurgie</a:t>
            </a:r>
            <a:endParaRPr lang="cs-CZ" dirty="0"/>
          </a:p>
        </p:txBody>
      </p:sp>
      <p:pic>
        <p:nvPicPr>
          <p:cNvPr id="5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65282" y="1759131"/>
            <a:ext cx="2939641" cy="4194085"/>
          </a:xfrm>
          <a:prstGeom prst="rect">
            <a:avLst/>
          </a:prstGeom>
        </p:spPr>
      </p:pic>
      <p:pic>
        <p:nvPicPr>
          <p:cNvPr id="6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845" y="1759132"/>
            <a:ext cx="2939641" cy="4194084"/>
          </a:xfrm>
        </p:spPr>
      </p:pic>
    </p:spTree>
    <p:extLst>
      <p:ext uri="{BB962C8B-B14F-4D97-AF65-F5344CB8AC3E}">
        <p14:creationId xmlns:p14="http://schemas.microsoft.com/office/powerpoint/2010/main" val="413985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…a takhle to dopadlo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6614" y="446088"/>
            <a:ext cx="3934398" cy="5414962"/>
          </a:xfrm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412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Krmení na oddělení kojenců</a:t>
            </a:r>
            <a:endParaRPr lang="cs-CZ" dirty="0"/>
          </a:p>
        </p:txBody>
      </p:sp>
      <p:pic>
        <p:nvPicPr>
          <p:cNvPr id="4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4536" y="2133600"/>
            <a:ext cx="2604754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8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Pomaturitní specializační studium v Brně</a:t>
            </a:r>
            <a:endParaRPr lang="cs-CZ" dirty="0"/>
          </a:p>
        </p:txBody>
      </p:sp>
      <p:pic>
        <p:nvPicPr>
          <p:cNvPr id="5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27507" y="2133600"/>
            <a:ext cx="1836649" cy="3778250"/>
          </a:xfrm>
          <a:prstGeom prst="rect">
            <a:avLst/>
          </a:prstGeom>
        </p:spPr>
      </p:pic>
      <p:pic>
        <p:nvPicPr>
          <p:cNvPr id="6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429669" y="2125663"/>
            <a:ext cx="1836649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5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Platový výměr staniční sestry v roce 1990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4"/>
          <p:cNvPicPr>
            <a:picLocks noChangeAspect="1"/>
          </p:cNvPicPr>
          <p:nvPr/>
        </p:nvPicPr>
        <p:blipFill rotWithShape="1">
          <a:blip r:embed="rId2"/>
          <a:srcRect l="22303" t="14966" r="22643" b="15202"/>
          <a:stretch/>
        </p:blipFill>
        <p:spPr>
          <a:xfrm rot="16200000">
            <a:off x="3419656" y="2192051"/>
            <a:ext cx="5071576" cy="361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2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ébla">
  <a:themeElements>
    <a:clrScheme name="Modrá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tébl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ébl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48</TotalTime>
  <Words>103</Words>
  <Application>Microsoft Office PowerPoint</Application>
  <PresentationFormat>Širokoúhlá obrazovka</PresentationFormat>
  <Paragraphs>20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Wingdings 3</vt:lpstr>
      <vt:lpstr>Stébla</vt:lpstr>
      <vt:lpstr>„Všechno bylo jinak“, vzpomíná  Bc. Vladimíra Krákorová</vt:lpstr>
      <vt:lpstr>Prezentace aplikace PowerPoint</vt:lpstr>
      <vt:lpstr>Maturitní ples a maturitní šerpa </vt:lpstr>
      <vt:lpstr>Maturita z jazyka ruského</vt:lpstr>
      <vt:lpstr> ….a z chirurgie</vt:lpstr>
      <vt:lpstr>…a takhle to dopadlo</vt:lpstr>
      <vt:lpstr>Krmení na oddělení kojenců</vt:lpstr>
      <vt:lpstr>Pomaturitní specializační studium v Brně</vt:lpstr>
      <vt:lpstr>Platový výměr staniční sestry v roce 1990</vt:lpstr>
      <vt:lpstr>Tento obrázek jsem si vypůjčila se svolením Heleny Francové z její přednášky nazvané                                           Dia- retro</vt:lpstr>
      <vt:lpstr>Ještě tři obrázky použité z prezentace Dia retro</vt:lpstr>
      <vt:lpstr>Ve funkci vrchní sestry na Klinice dětí a dorostu s panem docentem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</dc:creator>
  <cp:lastModifiedBy>Uživatel</cp:lastModifiedBy>
  <cp:revision>8</cp:revision>
  <dcterms:created xsi:type="dcterms:W3CDTF">2020-11-01T20:55:09Z</dcterms:created>
  <dcterms:modified xsi:type="dcterms:W3CDTF">2021-02-12T16:47:58Z</dcterms:modified>
</cp:coreProperties>
</file>