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E5774DAC-FF8E-4022-815F-AE6450448A05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A03BC41-79BA-46BF-B5F2-0E8C6A2AD09E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5774DAC-FF8E-4022-815F-AE6450448A0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A03BC41-79BA-46BF-B5F2-0E8C6A2AD09E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5774DAC-FF8E-4022-815F-AE6450448A0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A03BC41-79BA-46BF-B5F2-0E8C6A2AD09E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5774DAC-FF8E-4022-815F-AE6450448A0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A03BC41-79BA-46BF-B5F2-0E8C6A2AD09E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5774DAC-FF8E-4022-815F-AE6450448A0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A03BC41-79BA-46BF-B5F2-0E8C6A2AD09E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5774DAC-FF8E-4022-815F-AE6450448A0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A03BC41-79BA-46BF-B5F2-0E8C6A2AD09E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5774DAC-FF8E-4022-815F-AE6450448A0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A03BC41-79BA-46BF-B5F2-0E8C6A2AD09E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5774DAC-FF8E-4022-815F-AE6450448A0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A03BC41-79BA-46BF-B5F2-0E8C6A2AD09E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5774DAC-FF8E-4022-815F-AE6450448A0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A03BC41-79BA-46BF-B5F2-0E8C6A2AD09E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5774DAC-FF8E-4022-815F-AE6450448A0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A03BC41-79BA-46BF-B5F2-0E8C6A2AD09E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5774DAC-FF8E-4022-815F-AE6450448A0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A03BC41-79BA-46BF-B5F2-0E8C6A2AD09E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E5774DAC-FF8E-4022-815F-AE6450448A05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AA03BC41-79BA-46BF-B5F2-0E8C6A2AD09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66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 noGrp="1" noRot="1" noChangeAspect="1" noMove="1" noResize="1" noUngrp="1"/>
          </p:cNvGrpSpPr>
          <p:nvPr/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/>
            <p:cNvSpPr/>
            <p:nvPr/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cs-CZ" sz="5200" b="1" dirty="0">
                <a:solidFill>
                  <a:schemeClr val="tx2"/>
                </a:solidFill>
              </a:rPr>
              <a:t>SESTRA PAMĚTNICE</a:t>
            </a:r>
            <a:endParaRPr lang="en-US" sz="52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JANA EISNEROVÁ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cs-CZ" altLang="en-US"/>
              <a:t>               </a:t>
            </a:r>
            <a:r>
              <a:rPr lang="cs-CZ" altLang="en-US" b="1">
                <a:solidFill>
                  <a:schemeClr val="accent1"/>
                </a:solidFill>
              </a:rPr>
              <a:t>Krajská střední zdravotnická škola</a:t>
            </a:r>
            <a:br>
              <a:rPr lang="cs-CZ" altLang="en-US"/>
            </a:br>
            <a:r>
              <a:rPr lang="cs-CZ" altLang="en-US"/>
              <a:t>                     </a:t>
            </a:r>
            <a:r>
              <a:rPr lang="cs-CZ" altLang="en-US" b="1"/>
              <a:t> </a:t>
            </a:r>
            <a:r>
              <a:rPr lang="cs-CZ" altLang="en-US" sz="3555" b="1">
                <a:solidFill>
                  <a:schemeClr val="accent1"/>
                </a:solidFill>
              </a:rPr>
              <a:t>Belgická   29, Praha 1</a:t>
            </a:r>
            <a:r>
              <a:rPr lang="cs-CZ" altLang="en-US" b="1">
                <a:solidFill>
                  <a:schemeClr val="accent1"/>
                </a:solidFill>
              </a:rPr>
              <a:t> </a:t>
            </a:r>
            <a:r>
              <a:rPr lang="cs-CZ" altLang="en-US"/>
              <a:t>   -  r.   </a:t>
            </a:r>
            <a:r>
              <a:rPr lang="cs-CZ" altLang="en-US" b="1"/>
              <a:t>1975</a:t>
            </a:r>
            <a:endParaRPr lang="cs-CZ" altLang="en-US" b="1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028190" y="1196340"/>
            <a:ext cx="6094095" cy="520763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29015" y="2376170"/>
            <a:ext cx="2135505" cy="28479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cs-CZ" altLang="en-US"/>
              <a:t>                      </a:t>
            </a:r>
            <a:r>
              <a:rPr lang="cs-CZ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MATURITNÍ PLES</a:t>
            </a:r>
            <a:r>
              <a:rPr lang="cs-CZ" altLang="en-US"/>
              <a:t> </a:t>
            </a:r>
            <a:endParaRPr lang="cs-CZ" alt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 rot="16200000">
            <a:off x="6652260" y="2351405"/>
            <a:ext cx="2995295" cy="39941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1370" y="1216660"/>
            <a:ext cx="4370705" cy="2818765"/>
          </a:xfrm>
          <a:prstGeom prst="rect">
            <a:avLst/>
          </a:prstGeom>
        </p:spPr>
      </p:pic>
      <p:pic>
        <p:nvPicPr>
          <p:cNvPr id="3" name="Picture 2" descr="imag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915" y="5067300"/>
            <a:ext cx="1534795" cy="1542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cs-CZ" altLang="en-US"/>
              <a:t>                        </a:t>
            </a:r>
            <a:r>
              <a:rPr lang="cs-CZ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MATURANTKY</a:t>
            </a:r>
            <a:br>
              <a:rPr lang="cs-CZ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cs-CZ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Krajská střední zdravotnická škola </a:t>
            </a:r>
            <a:endParaRPr lang="cs-CZ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 rot="16200000">
            <a:off x="3022600" y="1081405"/>
            <a:ext cx="4876800" cy="60953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105" y="421640"/>
            <a:ext cx="10488295" cy="582930"/>
          </a:xfrm>
        </p:spPr>
        <p:txBody>
          <a:bodyPr/>
          <a:p>
            <a:r>
              <a:rPr lang="en-US" sz="3200" b="1">
                <a:solidFill>
                  <a:schemeClr val="accent1"/>
                </a:solidFill>
              </a:rPr>
              <a:t>Studium na Soci</a:t>
            </a:r>
            <a:r>
              <a:rPr lang="cs-CZ" sz="3200" b="1">
                <a:solidFill>
                  <a:schemeClr val="accent1"/>
                </a:solidFill>
              </a:rPr>
              <a:t>álně právní akademii Praha 10</a:t>
            </a:r>
            <a:endParaRPr lang="cs-CZ" sz="3200" b="1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714750" y="1517015"/>
            <a:ext cx="4539615" cy="48063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92680" y="835025"/>
            <a:ext cx="6124575" cy="582930"/>
          </a:xfrm>
        </p:spPr>
        <p:txBody>
          <a:bodyPr/>
          <a:p>
            <a:r>
              <a:rPr lang="en-US" sz="2000" b="1">
                <a:latin typeface="Californian FB" panose="0207040306080B030204" charset="0"/>
                <a:cs typeface="Californian FB" panose="0207040306080B030204" charset="0"/>
              </a:rPr>
              <a:t>„</a:t>
            </a:r>
            <a:r>
              <a:rPr lang="en-US" sz="2000" b="1">
                <a:latin typeface="Californian FB" panose="0207040306080B030204" charset="0"/>
                <a:cs typeface="Californian FB" panose="0207040306080B030204" charset="0"/>
                <a:sym typeface="+mn-ea"/>
              </a:rPr>
              <a:t>Člověk, který pracuje ve zdravotnictví, musí mít svoji práci opravdu rád, a to já mám...</a:t>
            </a:r>
            <a:r>
              <a:rPr lang="en-US" sz="2000" b="1">
                <a:latin typeface="Californian FB" panose="0207040306080B030204" charset="0"/>
                <a:cs typeface="Californian FB" panose="0207040306080B030204" charset="0"/>
              </a:rPr>
              <a:t>“</a:t>
            </a:r>
            <a:endParaRPr lang="en-US" sz="2000" b="1">
              <a:latin typeface="Californian FB" panose="0207040306080B030204" charset="0"/>
              <a:cs typeface="Californian FB" panose="0207040306080B03020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022205" y="1174750"/>
            <a:ext cx="1560195" cy="351155"/>
          </a:xfrm>
        </p:spPr>
        <p:txBody>
          <a:bodyPr/>
          <a:p>
            <a:endParaRPr lang="en-US"/>
          </a:p>
        </p:txBody>
      </p:sp>
      <p:pic>
        <p:nvPicPr>
          <p:cNvPr id="5" name="Content Placeholder 4" descr="rYQnzz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743835" y="2423795"/>
            <a:ext cx="5202555" cy="365506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2829560" y="1417955"/>
            <a:ext cx="923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latin typeface="Freestyle Script" panose="030804020302050B0404" charset="0"/>
                <a:cs typeface="Freestyle Script" panose="030804020302050B0404" charset="0"/>
              </a:rPr>
              <a:t>J.E</a:t>
            </a:r>
            <a:r>
              <a:rPr lang="en-US" sz="3200">
                <a:latin typeface="Freestyle Script" panose="030804020302050B0404" charset="0"/>
                <a:cs typeface="Freestyle Script" panose="030804020302050B0404" charset="0"/>
              </a:rPr>
              <a:t>.</a:t>
            </a:r>
            <a:endParaRPr lang="en-US" sz="3200">
              <a:latin typeface="Freestyle Script" panose="030804020302050B0404" charset="0"/>
              <a:cs typeface="Freestyle Script" panose="030804020302050B04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WPS Presentation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SimSun</vt:lpstr>
      <vt:lpstr>Wingdings</vt:lpstr>
      <vt:lpstr>Californian FB</vt:lpstr>
      <vt:lpstr>Freestyle Script</vt:lpstr>
      <vt:lpstr>Microsoft YaHei</vt:lpstr>
      <vt:lpstr>Arial Unicode MS</vt:lpstr>
      <vt:lpstr>Calibri</vt:lpstr>
      <vt:lpstr>Blue Waves</vt:lpstr>
      <vt:lpstr>SESTRA PAMĚTNICE</vt:lpstr>
      <vt:lpstr>               Krajská střední zdravotnická škola                       Belgická   29, Praha 1    -  r.   1975</vt:lpstr>
      <vt:lpstr>                      MATURITNÍ PLES </vt:lpstr>
      <vt:lpstr>                         MATURANTKY           Krajská střední zdravotnická škola </vt:lpstr>
      <vt:lpstr>Studium na Sociálně právní akademii Praha 10</vt:lpstr>
      <vt:lpstr>„Člověk, který pracuje ve zdravotnictví, musí mít svoji práci opravdu rád, a to já mám...“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SESTRA PAMĚTNICE</dc:title>
  <dc:creator>Mischa</dc:creator>
  <cp:lastModifiedBy>Mischa</cp:lastModifiedBy>
  <cp:revision>12</cp:revision>
  <dcterms:created xsi:type="dcterms:W3CDTF">2020-12-29T16:27:00Z</dcterms:created>
  <dcterms:modified xsi:type="dcterms:W3CDTF">2020-12-30T13:35:23Z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1033-11.2.0.9906</vt:lpwstr>
  </property>
</Properties>
</file>