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e074433f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e074433f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e074433f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e074433f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074433f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074433f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Sestra pamětnice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Libuše Arnoštová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2055400"/>
            <a:ext cx="3548400" cy="26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Pracuje v Nemocnici Na Homolce na oddělení kardiologické intermediální péče.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Na těchto dvou fotkách ji vidíme v začátcích povolání zdravotní sestry.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450" y="1094875"/>
            <a:ext cx="4890850" cy="36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Třídní fotografie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2135600"/>
            <a:ext cx="3187500" cy="27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Na třídní fotografii najdeme paní Arnoštovou ve spodním řádku, třetí zleva.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817200"/>
            <a:ext cx="5309450" cy="39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Studentské časy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71325" y="2038225"/>
            <a:ext cx="3047100" cy="25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Zaujala mě hlavně pozvánka na reprezentační ples se vstupným 25,- Ksč.</a:t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425" y="2431375"/>
            <a:ext cx="34671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1225" y="200525"/>
            <a:ext cx="34671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