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15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9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02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31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44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2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46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6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76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3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84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47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49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0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401C-8576-44B4-BA0E-85827EDED976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DF6DF9-8713-4A5B-95D6-3D0283681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1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4F8BF-8C80-445E-B374-3F7741FAC2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Rozhovor se sestrou pamětnicí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609511-8BCC-4D87-928D-FEBAA3CB0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Fotografie </a:t>
            </a:r>
          </a:p>
        </p:txBody>
      </p:sp>
    </p:spTree>
    <p:extLst>
      <p:ext uri="{BB962C8B-B14F-4D97-AF65-F5344CB8AC3E}">
        <p14:creationId xmlns:p14="http://schemas.microsoft.com/office/powerpoint/2010/main" val="260575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 descr="Obsah obrázku zařízení&#10;&#10;Popis byl vytvořen automaticky">
            <a:extLst>
              <a:ext uri="{FF2B5EF4-FFF2-40B4-BE49-F238E27FC236}">
                <a16:creationId xmlns:a16="http://schemas.microsoft.com/office/drawing/2014/main" id="{27883368-F4C9-4B5D-BFA7-9C7994E4F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231"/>
          <a:stretch/>
        </p:blipFill>
        <p:spPr>
          <a:xfrm>
            <a:off x="1" y="10"/>
            <a:ext cx="7574440" cy="6857990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FFAE5C-3808-4FEB-9D0F-B65C25B56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8092" y="3165333"/>
            <a:ext cx="3750205" cy="385781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Skleněná stříkačka, která byla původně používána ve zdravotnictví, opakovaně se musela sterilizovat.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6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9A7834-98BD-4AF9-BABA-CEE36E0D7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535" y="3235705"/>
            <a:ext cx="5835121" cy="3785860"/>
          </a:xfrm>
        </p:spPr>
        <p:txBody>
          <a:bodyPr>
            <a:normAutofit/>
          </a:bodyPr>
          <a:lstStyle/>
          <a:p>
            <a:r>
              <a:rPr lang="cs-CZ" dirty="0"/>
              <a:t>Odznak, který sestra pamětnice dostala po absolvování střední školy.</a:t>
            </a:r>
            <a:endParaRPr lang="en-US" dirty="0"/>
          </a:p>
        </p:txBody>
      </p:sp>
      <p:pic>
        <p:nvPicPr>
          <p:cNvPr id="5" name="Zástupný obsah 4" descr="Obsah obrázku text, keramické nádobí, porcelán&#10;&#10;Popis byl vytvořen automaticky">
            <a:extLst>
              <a:ext uri="{FF2B5EF4-FFF2-40B4-BE49-F238E27FC236}">
                <a16:creationId xmlns:a16="http://schemas.microsoft.com/office/drawing/2014/main" id="{D58F0A1D-6B2F-4932-8A47-18B92177D2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5" r="-2" b="-2"/>
          <a:stretch/>
        </p:blipFill>
        <p:spPr>
          <a:xfrm>
            <a:off x="8631452" y="2129586"/>
            <a:ext cx="2873159" cy="373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2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17940635-EC2A-45D3-BA1A-9F00D4BB4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1" r="5630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6A3D5C1-71B5-4A42-9463-F8A9C682F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253" y="3570163"/>
            <a:ext cx="5066419" cy="3777622"/>
          </a:xfrm>
        </p:spPr>
        <p:txBody>
          <a:bodyPr>
            <a:normAutofit/>
          </a:bodyPr>
          <a:lstStyle/>
          <a:p>
            <a:r>
              <a:rPr lang="cs-CZ" dirty="0"/>
              <a:t>Učebnice somatologie, ze které se sestra pamětnice učila na střední škole.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8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ABF40C5C-91BD-43B7-BA8E-53E76208AA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615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277BF3-D639-43CC-A59D-62AB2609C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253" y="3578037"/>
            <a:ext cx="5066419" cy="3777622"/>
          </a:xfrm>
        </p:spPr>
        <p:txBody>
          <a:bodyPr>
            <a:normAutofit/>
          </a:bodyPr>
          <a:lstStyle/>
          <a:p>
            <a:r>
              <a:rPr lang="cs-CZ" dirty="0"/>
              <a:t>Stará učebnice ze střední školy spolu s odznakem a skleněnou stříkačkou.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3168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Širokoúhlá obrazovka</PresentationFormat>
  <Paragraphs>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Rozhovor se sestrou pamětnicí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Rozhovor se sestrou pamětnicí</dc:title>
  <dc:creator>Šebestíková Žaneta</dc:creator>
  <cp:lastModifiedBy>Šebestíková Žaneta</cp:lastModifiedBy>
  <cp:revision>1</cp:revision>
  <dcterms:created xsi:type="dcterms:W3CDTF">2021-02-09T19:11:36Z</dcterms:created>
  <dcterms:modified xsi:type="dcterms:W3CDTF">2021-02-09T19:15:46Z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etDate">
    <vt:lpwstr>2021-02-09T19:15:46Z</vt:lpwstr>
  </property>
  <property fmtid="{D5CDD505-2E9C-101B-9397-08002B2CF9AE}" pid="4" name="MSIP_Label_2063cd7f-2d21-486a-9f29-9c1683fdd175_Method">
    <vt:lpwstr>Standard</vt:lpwstr>
  </property>
  <property fmtid="{D5CDD505-2E9C-101B-9397-08002B2CF9AE}" pid="5" name="MSIP_Label_2063cd7f-2d21-486a-9f29-9c1683fdd175_Name">
    <vt:lpwstr>2063cd7f-2d21-486a-9f29-9c1683fdd175</vt:lpwstr>
  </property>
  <property fmtid="{D5CDD505-2E9C-101B-9397-08002B2CF9AE}" pid="6" name="MSIP_Label_2063cd7f-2d21-486a-9f29-9c1683fdd175_SiteId">
    <vt:lpwstr>0f277086-d4e0-4971-bc1a-bbc5df0eb246</vt:lpwstr>
  </property>
  <property fmtid="{D5CDD505-2E9C-101B-9397-08002B2CF9AE}" pid="7" name="MSIP_Label_2063cd7f-2d21-486a-9f29-9c1683fdd175_ActionId">
    <vt:lpwstr>c3f5d526-1dab-4069-b6a8-5fd3b69fcde6</vt:lpwstr>
  </property>
  <property fmtid="{D5CDD505-2E9C-101B-9397-08002B2CF9AE}" pid="8" name="MSIP_Label_2063cd7f-2d21-486a-9f29-9c1683fdd175_ContentBits">
    <vt:lpwstr>0</vt:lpwstr>
  </property>
</Properties>
</file>