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Caveat"/>
      <p:regular r:id="rId21"/>
      <p:bold r:id="rId22"/>
    </p:embeddedFont>
    <p:embeddedFont>
      <p:font typeface="Dancing Script"/>
      <p:regular r:id="rId23"/>
      <p:bold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5" roundtripDataSignature="AMtx7mi5vC7wSGQBiCwQYXycJE63eNoW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Caveat-bold.fntdata"/><Relationship Id="rId21" Type="http://schemas.openxmlformats.org/officeDocument/2006/relationships/font" Target="fonts/Caveat-regular.fntdata"/><Relationship Id="rId24" Type="http://schemas.openxmlformats.org/officeDocument/2006/relationships/font" Target="fonts/DancingScript-bold.fntdata"/><Relationship Id="rId23" Type="http://schemas.openxmlformats.org/officeDocument/2006/relationships/font" Target="fonts/DancingScrip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bbb8a0187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bbb8a018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bbc1a0477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bbc1a0477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" name="Google Shape;7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2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image" Target="../media/image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type="ctrTitle"/>
          </p:nvPr>
        </p:nvSpPr>
        <p:spPr>
          <a:xfrm>
            <a:off x="1067401" y="94650"/>
            <a:ext cx="7009200" cy="1278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sk">
                <a:latin typeface="Dancing Script"/>
                <a:ea typeface="Dancing Script"/>
                <a:cs typeface="Dancing Script"/>
                <a:sym typeface="Dancing Script"/>
              </a:rPr>
              <a:t>Sestra pamětnice</a:t>
            </a:r>
            <a:endParaRPr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pic>
        <p:nvPicPr>
          <p:cNvPr id="55" name="Google Shape;5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1300" y="1372650"/>
            <a:ext cx="4621398" cy="346604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/>
          <p:cNvSpPr txBox="1"/>
          <p:nvPr/>
        </p:nvSpPr>
        <p:spPr>
          <a:xfrm>
            <a:off x="205100" y="4417725"/>
            <a:ext cx="7346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sk" sz="2700" u="none" cap="none" strike="noStrike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1973 - 1977</a:t>
            </a:r>
            <a:endParaRPr b="0" i="0" sz="2700" u="none" cap="none" strike="noStrike">
              <a:solidFill>
                <a:srgbClr val="000000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06570">
            <a:off x="2595848" y="236663"/>
            <a:ext cx="3502625" cy="4670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bbb8a0187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1650" y="661262"/>
            <a:ext cx="5094624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bbb8a0187d_0_0"/>
          <p:cNvSpPr txBox="1"/>
          <p:nvPr/>
        </p:nvSpPr>
        <p:spPr>
          <a:xfrm>
            <a:off x="2440263" y="4527900"/>
            <a:ext cx="4566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2800">
                <a:latin typeface="Dancing Script"/>
                <a:ea typeface="Dancing Script"/>
                <a:cs typeface="Dancing Script"/>
                <a:sym typeface="Dancing Script"/>
              </a:rPr>
              <a:t>Skleňená injekční stříkačka</a:t>
            </a:r>
            <a:endParaRPr b="1" sz="3200"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bc1a04776_0_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>
                <a:latin typeface="Caveat"/>
                <a:ea typeface="Caveat"/>
                <a:cs typeface="Caveat"/>
                <a:sym typeface="Caveat"/>
              </a:rPr>
              <a:t>Pracovní uniforma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19" name="Google Shape;119;gbbc1a0477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705679">
            <a:off x="2977571" y="1732381"/>
            <a:ext cx="3188865" cy="2391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bbc1a04776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6559" y="1004050"/>
            <a:ext cx="2565463" cy="3420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bbc1a04776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550" y="1217900"/>
            <a:ext cx="2565471" cy="3420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449" y="236650"/>
            <a:ext cx="3502624" cy="467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7325" y="236650"/>
            <a:ext cx="3502624" cy="4670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1875" y="126225"/>
            <a:ext cx="6521397" cy="4891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"/>
          <p:cNvSpPr txBox="1"/>
          <p:nvPr>
            <p:ph type="title"/>
          </p:nvPr>
        </p:nvSpPr>
        <p:spPr>
          <a:xfrm>
            <a:off x="248575" y="429250"/>
            <a:ext cx="8697300" cy="10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sk" sz="2133">
                <a:solidFill>
                  <a:srgbClr val="000000"/>
                </a:solidFill>
              </a:rPr>
              <a:t>3. lékařská fakulta Univerzita Karlova</a:t>
            </a:r>
            <a:endParaRPr b="1" sz="2133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sk" sz="2133">
                <a:solidFill>
                  <a:srgbClr val="000000"/>
                </a:solidFill>
              </a:rPr>
              <a:t>Teorie ošetřovatelství</a:t>
            </a:r>
            <a:endParaRPr b="1" sz="2133">
              <a:solidFill>
                <a:srgbClr val="000000"/>
              </a:solidFill>
            </a:endParaRPr>
          </a:p>
        </p:txBody>
      </p:sp>
      <p:sp>
        <p:nvSpPr>
          <p:cNvPr id="138" name="Google Shape;138;p13"/>
          <p:cNvSpPr txBox="1"/>
          <p:nvPr>
            <p:ph idx="1" type="body"/>
          </p:nvPr>
        </p:nvSpPr>
        <p:spPr>
          <a:xfrm>
            <a:off x="311700" y="1814425"/>
            <a:ext cx="8302800" cy="27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sk">
                <a:solidFill>
                  <a:srgbClr val="000000"/>
                </a:solidFill>
              </a:rPr>
              <a:t>Dominika Kráželová 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b="1" lang="sk">
                <a:solidFill>
                  <a:srgbClr val="000000"/>
                </a:solidFill>
              </a:rPr>
              <a:t>Všeobecná sestra - kombinovaná forma 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b="1" lang="sk">
                <a:solidFill>
                  <a:srgbClr val="000000"/>
                </a:solidFill>
              </a:rPr>
              <a:t>3. ročník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b="1" lang="sk">
                <a:solidFill>
                  <a:srgbClr val="000000"/>
                </a:solidFill>
              </a:rPr>
              <a:t>2020/2021</a:t>
            </a:r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2425" y="422412"/>
            <a:ext cx="3224000" cy="429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689098">
            <a:off x="4866347" y="458025"/>
            <a:ext cx="3170584" cy="4227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8575" y="260804"/>
            <a:ext cx="5984385" cy="4488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2525" y="518875"/>
            <a:ext cx="3334497" cy="4445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275" y="827036"/>
            <a:ext cx="4652555" cy="348942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4"/>
          <p:cNvSpPr txBox="1"/>
          <p:nvPr/>
        </p:nvSpPr>
        <p:spPr>
          <a:xfrm>
            <a:off x="0" y="4364575"/>
            <a:ext cx="7341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2700">
                <a:latin typeface="Caveat"/>
                <a:ea typeface="Caveat"/>
                <a:cs typeface="Caveat"/>
                <a:sym typeface="Caveat"/>
              </a:rPr>
              <a:t>Menovka a stužka pri stužkování na konci štúdia </a:t>
            </a:r>
            <a:endParaRPr b="1" sz="27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7550" y="234050"/>
            <a:ext cx="6233895" cy="4675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2675" y="198575"/>
            <a:ext cx="6158648" cy="4618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7725" y="152400"/>
            <a:ext cx="6451603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7"/>
          <p:cNvSpPr txBox="1"/>
          <p:nvPr/>
        </p:nvSpPr>
        <p:spPr>
          <a:xfrm>
            <a:off x="2094925" y="4424350"/>
            <a:ext cx="734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2400">
                <a:latin typeface="Caveat"/>
                <a:ea typeface="Caveat"/>
                <a:cs typeface="Caveat"/>
                <a:sym typeface="Caveat"/>
              </a:rPr>
              <a:t>Na koleji </a:t>
            </a:r>
            <a:endParaRPr b="1" sz="24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9675" y="101237"/>
            <a:ext cx="6588026" cy="49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8"/>
          <p:cNvSpPr txBox="1"/>
          <p:nvPr/>
        </p:nvSpPr>
        <p:spPr>
          <a:xfrm>
            <a:off x="2470125" y="4574100"/>
            <a:ext cx="7341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2500">
                <a:latin typeface="Caveat"/>
                <a:ea typeface="Caveat"/>
                <a:cs typeface="Caveat"/>
                <a:sym typeface="Caveat"/>
              </a:rPr>
              <a:t>Psychiatria Kosmonosy</a:t>
            </a:r>
            <a:endParaRPr b="1" sz="25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60236">
            <a:off x="910776" y="352744"/>
            <a:ext cx="3328501" cy="4438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21049">
            <a:off x="4946570" y="440979"/>
            <a:ext cx="3196156" cy="4261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