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7" r:id="rId3"/>
    <p:sldId id="258" r:id="rId4"/>
    <p:sldId id="264" r:id="rId5"/>
    <p:sldId id="260" r:id="rId6"/>
    <p:sldId id="261" r:id="rId7"/>
    <p:sldId id="262" r:id="rId8"/>
    <p:sldId id="263" r:id="rId9"/>
    <p:sldId id="265" r:id="rId10"/>
    <p:sldId id="268" r:id="rId11"/>
    <p:sldId id="267" r:id="rId12"/>
    <p:sldId id="269" r:id="rId13"/>
    <p:sldId id="259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khshaliyeva Narmin" initials="BN" lastIdx="1" clrIdx="0">
    <p:extLst>
      <p:ext uri="{19B8F6BF-5375-455C-9EA6-DF929625EA0E}">
        <p15:presenceInfo xmlns:p15="http://schemas.microsoft.com/office/powerpoint/2012/main" userId="374e3ecfb1383c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9F7659-A6A4-4CA5-A736-A0B0EB68F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4226499-6783-4B24-A745-9C33F4873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5E5F4F-69BB-440C-8313-905BC0392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1EE919-4F78-4EFA-BFF7-6790615E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3B1466-DF2A-4A31-95F4-B17FF4FB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054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6C503A-61F9-4AFA-8109-A332FCDDE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D7B421-6FF2-455E-B344-1754667CD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72091B-97F5-47D6-A697-9EA6F3752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4AE60B-A472-4DC6-8CF1-D51DBE90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B8003B-EA93-4F98-A8C4-6C25270F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859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A8EBEB-AE72-4CAE-8D05-77F88CF5D8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885FD17-A345-4216-BF8F-AE2BB83D5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AD5D810-61FF-4E7F-850C-B8730B43D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35C30C-BAB3-4C61-9E7B-8F11179CB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911AA6-04F9-4A2A-A3F9-73DFA7D8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78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24E9B-E809-41C1-AE67-35B4DCFD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AF7F01-7EBA-44D0-8413-BC680D20F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203000-8319-44DB-87A7-8B129AF9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5F2E43-C35B-4088-8970-BA07C1F0E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8B2BC5-03CC-4863-899A-2CBCE0006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7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C746A1-C2EA-4CD2-A150-84135630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8B1039-E2EB-40EC-8E4E-3E0BEFCF2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070C90-21B2-4C9E-A673-89E5AC8D2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66E409-2FC3-465C-ADCE-83C557475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F956E4-3E04-46EE-9BF6-7F4BE0D13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91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09077-DEF4-49B0-B247-47C5DC20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78D251-D28C-41CD-9641-14DA69D8D8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0B37EE3-4CC1-4477-9204-3302FC652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E845499-FF38-466E-BBB8-01B437A8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0AF982-5D6E-421C-80B4-844BE3E91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8C82FE-B3F3-4D14-92D5-5E75A35D8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790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7BE4E-49AC-4613-AAEF-F51A36384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E129FD-10D2-4075-A6CA-10578EBC1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BC9BA6-C72B-4C3B-A562-6BE224164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52D518B-DC38-4CF1-A56F-176B8F058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8CCBC7-19A5-4C73-AF7F-F881C256F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A8CD882-B743-443C-A1C9-9614EC02A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CA0E07B-065F-4914-9CEF-787BEEA27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945EAA7-AE87-4F3E-9611-A38756077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59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037E1-74AA-44F5-AF38-156E117E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B2ABD27-8550-4EA7-91A5-8438435BD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7896D9-311E-49A8-85CA-C9EE3257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D714C9-1ED5-449C-85B1-3A83BCF45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450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80BFCA-62E9-44A4-B07D-EC2CFDC8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C3F92CE-A0B7-4273-8F87-EF83736C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E285B24-6D94-4EFA-9FF2-776A15627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54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D32062-4F64-46B0-BB3D-CE27C5D98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2BCE1E-9460-49A6-9225-8B712237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19954C-F78E-4067-8560-519B4D58AB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71BD5A-502C-4F0D-8D86-9AF05DAEB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CED49-8DA1-49EF-8A97-D541D75E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6BAF51-D880-4D0E-AD35-7BBCAB0C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207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F9ED4-70CB-4071-8287-8D869E517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338065C-3798-4C2C-9D85-0ED8B187D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488C3E5-CF55-48D7-816E-E0B717B23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8787F0-0953-487D-B077-A8BF5A544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7D2359-50D4-4A64-BC15-251BF1C9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12FF62D-8E2C-4D43-8F1D-1B0ACE01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7816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27700B3-4643-430D-B1A8-85D702C5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EB4E7C-9759-43D5-A469-408C2965D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975903-D6C7-4AC0-A08E-61B93DDA0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341EA-DA4A-443F-9F33-F1E96C27CF4B}" type="datetimeFigureOut">
              <a:rPr lang="cs-CZ" smtClean="0"/>
              <a:t>09.02.2021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9BA886-1855-4CA9-BD28-2C5280E86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4829A9-3A34-4548-93EC-469369A2A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7DDA0-8889-4D93-B1AA-ED77E59DF3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327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A07A34D-E005-4199-9753-C0F706CE5BB9}"/>
              </a:ext>
            </a:extLst>
          </p:cNvPr>
          <p:cNvSpPr txBox="1"/>
          <p:nvPr/>
        </p:nvSpPr>
        <p:spPr>
          <a:xfrm>
            <a:off x="3293807" y="5633883"/>
            <a:ext cx="5073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err="1">
                <a:solidFill>
                  <a:srgbClr val="C00000"/>
                </a:solidFill>
                <a:latin typeface="Algerian" panose="04020705040A02060702" pitchFamily="82" charset="0"/>
              </a:rPr>
              <a:t>Bachšalijeva</a:t>
            </a:r>
            <a:r>
              <a:rPr lang="cs-CZ" b="1" i="1" dirty="0">
                <a:solidFill>
                  <a:srgbClr val="C00000"/>
                </a:solidFill>
                <a:latin typeface="Algerian" panose="04020705040A02060702" pitchFamily="82" charset="0"/>
              </a:rPr>
              <a:t> Narmin, 3. ročník oboru všeobecná sestra kombinované formy 3. LF UK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29EE612-CB24-40B9-BF20-7BC8A6543B94}"/>
              </a:ext>
            </a:extLst>
          </p:cNvPr>
          <p:cNvSpPr txBox="1"/>
          <p:nvPr/>
        </p:nvSpPr>
        <p:spPr>
          <a:xfrm>
            <a:off x="1150997" y="2349910"/>
            <a:ext cx="98587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dirty="0">
                <a:latin typeface="Algerian" panose="04020705040A02060702" pitchFamily="82" charset="0"/>
              </a:rPr>
              <a:t>Fotografie, obrazová dokumentace k práci Teorie </a:t>
            </a:r>
          </a:p>
          <a:p>
            <a:pPr algn="ctr"/>
            <a:r>
              <a:rPr lang="cs-CZ" sz="2800" dirty="0">
                <a:latin typeface="Algerian" panose="04020705040A02060702" pitchFamily="82" charset="0"/>
              </a:rPr>
              <a:t>ošetřovatelství III – sestra pamětnice</a:t>
            </a:r>
          </a:p>
        </p:txBody>
      </p:sp>
    </p:spTree>
    <p:extLst>
      <p:ext uri="{BB962C8B-B14F-4D97-AF65-F5344CB8AC3E}">
        <p14:creationId xmlns:p14="http://schemas.microsoft.com/office/powerpoint/2010/main" val="258488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928C2-05BB-4ADA-8417-B32CDFBF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Fotografie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Domova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důchodců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Kolíně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kde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paní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Marie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vykonávala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funkci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vrchní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sestry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dobu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let do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odchodu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i="1" kern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penze</a:t>
            </a:r>
            <a:r>
              <a:rPr lang="en-US" sz="2000" b="1" i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interiér&#10;&#10;Popis byl vytvořen automaticky">
            <a:extLst>
              <a:ext uri="{FF2B5EF4-FFF2-40B4-BE49-F238E27FC236}">
                <a16:creationId xmlns:a16="http://schemas.microsoft.com/office/drawing/2014/main" id="{C9A5E0A5-3009-4101-8273-00E6F84A8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6" r="19065" b="3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5" name="Obrázek 4" descr="Obsah obrázku text, zeď, interiér, osoba&#10;&#10;Popis byl vytvořen automaticky">
            <a:extLst>
              <a:ext uri="{FF2B5EF4-FFF2-40B4-BE49-F238E27FC236}">
                <a16:creationId xmlns:a16="http://schemas.microsoft.com/office/drawing/2014/main" id="{BC57CD41-D018-46AB-BCE9-032F0453B1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" r="-1" b="1407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1" name="Obrázek 10" descr="Obsah obrázku text, osoba, zeď, interiér&#10;&#10;Popis byl vytvořen automaticky">
            <a:extLst>
              <a:ext uri="{FF2B5EF4-FFF2-40B4-BE49-F238E27FC236}">
                <a16:creationId xmlns:a16="http://schemas.microsoft.com/office/drawing/2014/main" id="{DF4C6C02-FBA0-46E1-A5FA-B7C043FA1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" r="2" b="23936"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62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exteriér, osoba, obchod&#10;&#10;Popis byl vytvořen automaticky">
            <a:extLst>
              <a:ext uri="{FF2B5EF4-FFF2-40B4-BE49-F238E27FC236}">
                <a16:creationId xmlns:a16="http://schemas.microsoft.com/office/drawing/2014/main" id="{80F81EF6-4AEF-45DC-A2A6-9A102705B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07086" cy="5408023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D718F460-F56C-4769-B97C-2D62F38C3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974" y="78658"/>
            <a:ext cx="4336026" cy="668902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411BC2-B0A0-474B-BA09-427178E40337}"/>
              </a:ext>
            </a:extLst>
          </p:cNvPr>
          <p:cNvSpPr txBox="1"/>
          <p:nvPr/>
        </p:nvSpPr>
        <p:spPr>
          <a:xfrm>
            <a:off x="894735" y="5889523"/>
            <a:ext cx="5723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Fotografie z Domov důchodců v Kolíně-pokračování</a:t>
            </a:r>
          </a:p>
        </p:txBody>
      </p:sp>
    </p:spTree>
    <p:extLst>
      <p:ext uri="{BB962C8B-B14F-4D97-AF65-F5344CB8AC3E}">
        <p14:creationId xmlns:p14="http://schemas.microsoft.com/office/powerpoint/2010/main" val="382231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eď, osoba, interiér, stojící&#10;&#10;Popis byl vytvořen automaticky">
            <a:extLst>
              <a:ext uri="{FF2B5EF4-FFF2-40B4-BE49-F238E27FC236}">
                <a16:creationId xmlns:a16="http://schemas.microsoft.com/office/drawing/2014/main" id="{A93B9240-2CA7-4176-8882-206C995ED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32" y="0"/>
            <a:ext cx="4822335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3D08B88-8435-4A00-9CF4-F74E76A17408}"/>
              </a:ext>
            </a:extLst>
          </p:cNvPr>
          <p:cNvSpPr txBox="1"/>
          <p:nvPr/>
        </p:nvSpPr>
        <p:spPr>
          <a:xfrm>
            <a:off x="0" y="6322423"/>
            <a:ext cx="3733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Svatební fotografie paní Marušky</a:t>
            </a:r>
          </a:p>
        </p:txBody>
      </p:sp>
    </p:spTree>
    <p:extLst>
      <p:ext uri="{BB962C8B-B14F-4D97-AF65-F5344CB8AC3E}">
        <p14:creationId xmlns:p14="http://schemas.microsoft.com/office/powerpoint/2010/main" val="983188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1BBFAC-AB26-4EBC-AD59-B3CD874C3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Společná fotka s paní Maruškou na závěr našeho setkání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osoba, interiér, lidé&#10;&#10;Popis byl vytvořen automaticky">
            <a:extLst>
              <a:ext uri="{FF2B5EF4-FFF2-40B4-BE49-F238E27FC236}">
                <a16:creationId xmlns:a16="http://schemas.microsoft.com/office/drawing/2014/main" id="{4B5DF2F9-1EEB-4EAF-9DB8-6FE163F6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8" r="2" b="23010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66E630D-7DD8-4F5D-A536-1763B2819989}"/>
              </a:ext>
            </a:extLst>
          </p:cNvPr>
          <p:cNvSpPr txBox="1"/>
          <p:nvPr/>
        </p:nvSpPr>
        <p:spPr>
          <a:xfrm>
            <a:off x="696436" y="4965290"/>
            <a:ext cx="4530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i="1" dirty="0">
                <a:solidFill>
                  <a:srgbClr val="C00000"/>
                </a:solidFill>
                <a:latin typeface="Algerian" panose="04020705040A02060702" pitchFamily="82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545038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9FCA40-BA48-430A-A30B-8B2FE7B8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084" y="4551545"/>
            <a:ext cx="4036334" cy="1857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Společná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fotografie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maturantek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oboru všeobecná zdravotní sestra z roku 1956  na Zdravotnické škole v Kolíně </a:t>
            </a:r>
            <a:r>
              <a:rPr lang="cs-CZ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sidlící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 ulici Karolína Světlé 135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bílá&#10;&#10;Popis byl vytvořen automaticky">
            <a:extLst>
              <a:ext uri="{FF2B5EF4-FFF2-40B4-BE49-F238E27FC236}">
                <a16:creationId xmlns:a16="http://schemas.microsoft.com/office/drawing/2014/main" id="{5E02F654-6ED7-4FAD-A983-BED4414E0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" r="2" b="2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167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 descr="Obsah obrázku osoba&#10;&#10;Popis byl vytvořen automaticky">
            <a:extLst>
              <a:ext uri="{FF2B5EF4-FFF2-40B4-BE49-F238E27FC236}">
                <a16:creationId xmlns:a16="http://schemas.microsoft.com/office/drawing/2014/main" id="{54525D70-6047-4A36-A004-E3832079A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9" y="537427"/>
            <a:ext cx="4866967" cy="6079223"/>
          </a:xfr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8E5EA58-C6D4-4EF7-A366-E00F99F9D7AC}"/>
              </a:ext>
            </a:extLst>
          </p:cNvPr>
          <p:cNvSpPr txBox="1"/>
          <p:nvPr/>
        </p:nvSpPr>
        <p:spPr>
          <a:xfrm>
            <a:off x="5114213" y="4985434"/>
            <a:ext cx="68371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Vlevo čerstvá absolventka oboru všeobecná zdravotní sestra,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plná elánu (na fotografii je vidět odznak zdravotní sestry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z-Latn-A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«SZP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az-Latn-A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-slo</a:t>
            </a:r>
            <a:r>
              <a:rPr lang="cs-CZ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užím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zdraví lidu). Tento odznak paní Marie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bohužel nedokázala při našem setkání dohledat, ale našla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jiný (fotografie vpravo nahoře č. 2)</a:t>
            </a:r>
          </a:p>
        </p:txBody>
      </p:sp>
      <p:pic>
        <p:nvPicPr>
          <p:cNvPr id="23" name="Obrázek 22" descr="Obsah obrázku text&#10;&#10;Popis byl vytvořen automaticky">
            <a:extLst>
              <a:ext uri="{FF2B5EF4-FFF2-40B4-BE49-F238E27FC236}">
                <a16:creationId xmlns:a16="http://schemas.microsoft.com/office/drawing/2014/main" id="{6CC8B9E5-50D9-4F12-9607-56F78C7F0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28571" r="9535" b="16291"/>
          <a:stretch/>
        </p:blipFill>
        <p:spPr>
          <a:xfrm>
            <a:off x="6461304" y="537427"/>
            <a:ext cx="4037965" cy="3552829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6762B0E3-69D1-4022-BC01-5353135AEE4E}"/>
              </a:ext>
            </a:extLst>
          </p:cNvPr>
          <p:cNvSpPr txBox="1"/>
          <p:nvPr/>
        </p:nvSpPr>
        <p:spPr>
          <a:xfrm>
            <a:off x="6461304" y="4195825"/>
            <a:ext cx="570220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Odznak, darovaný paní Marušce řádovou sestrou,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který jí přinášel štěstí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00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ózování, osoba, interiér, skupina&#10;&#10;Popis byl vytvořen automaticky">
            <a:extLst>
              <a:ext uri="{FF2B5EF4-FFF2-40B4-BE49-F238E27FC236}">
                <a16:creationId xmlns:a16="http://schemas.microsoft.com/office/drawing/2014/main" id="{CD09E483-B6D5-4E90-AE53-76BC18D6A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747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4BBAA48-6483-4AFF-99F0-F207FF05ACD6}"/>
              </a:ext>
            </a:extLst>
          </p:cNvPr>
          <p:cNvSpPr txBox="1"/>
          <p:nvPr/>
        </p:nvSpPr>
        <p:spPr>
          <a:xfrm>
            <a:off x="9132748" y="3428998"/>
            <a:ext cx="1990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Absolventky oboru všeobecná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zdravotní sestra před dveřmi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transfuzní stanice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Nemocnice Kolín</a:t>
            </a:r>
          </a:p>
        </p:txBody>
      </p:sp>
    </p:spTree>
    <p:extLst>
      <p:ext uri="{BB962C8B-B14F-4D97-AF65-F5344CB8AC3E}">
        <p14:creationId xmlns:p14="http://schemas.microsoft.com/office/powerpoint/2010/main" val="585284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444DCA8-E14C-448C-9134-629F9B00D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5136386" cy="685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441FB2B-9589-4C3C-8043-9512C9BD7FF1}"/>
              </a:ext>
            </a:extLst>
          </p:cNvPr>
          <p:cNvSpPr txBox="1"/>
          <p:nvPr/>
        </p:nvSpPr>
        <p:spPr>
          <a:xfrm>
            <a:off x="10416619" y="2733773"/>
            <a:ext cx="13951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Vysvědčení o maturitní zkoušce, s výsledkem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prospěla s vyznamenáním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81A6F80-9F00-4A84-BA8A-C199A5BEB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0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účtenka&#10;&#10;Popis byl vytvořen automaticky">
            <a:extLst>
              <a:ext uri="{FF2B5EF4-FFF2-40B4-BE49-F238E27FC236}">
                <a16:creationId xmlns:a16="http://schemas.microsoft.com/office/drawing/2014/main" id="{B905D741-FEC4-4988-AE0D-4170728A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9" y="-75415"/>
            <a:ext cx="493824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3AB5352-43B1-49B5-883E-365EC67CB149}"/>
              </a:ext>
            </a:extLst>
          </p:cNvPr>
          <p:cNvSpPr txBox="1"/>
          <p:nvPr/>
        </p:nvSpPr>
        <p:spPr>
          <a:xfrm>
            <a:off x="5894962" y="5428034"/>
            <a:ext cx="5350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Osvědčení k výkonu práce instrumentářky na operačním sále z roku 1961, prospěla v teoretické a praktické zkoušce s vyznamenáním.</a:t>
            </a:r>
          </a:p>
        </p:txBody>
      </p:sp>
    </p:spTree>
    <p:extLst>
      <p:ext uri="{BB962C8B-B14F-4D97-AF65-F5344CB8AC3E}">
        <p14:creationId xmlns:p14="http://schemas.microsoft.com/office/powerpoint/2010/main" val="372406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BF319615-2259-465A-8AC2-94AFCF386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6" y="0"/>
            <a:ext cx="4772486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6CCACE-2B75-49EC-8C0A-071F7928319B}"/>
              </a:ext>
            </a:extLst>
          </p:cNvPr>
          <p:cNvSpPr txBox="1"/>
          <p:nvPr/>
        </p:nvSpPr>
        <p:spPr>
          <a:xfrm>
            <a:off x="5214025" y="5340485"/>
            <a:ext cx="6912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Osvědčení o specializaci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instrumentování na operačním sále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vydané Ústavem pro další vzdělávání středních zdravotnických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Pracovníků v Brně v r. 1967.</a:t>
            </a:r>
          </a:p>
        </p:txBody>
      </p:sp>
    </p:spTree>
    <p:extLst>
      <p:ext uri="{BB962C8B-B14F-4D97-AF65-F5344CB8AC3E}">
        <p14:creationId xmlns:p14="http://schemas.microsoft.com/office/powerpoint/2010/main" val="300289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E7DDE5F-A7AA-4BC3-B88E-F32B399C2D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7942" r="1372" b="9220"/>
          <a:stretch/>
        </p:blipFill>
        <p:spPr>
          <a:xfrm>
            <a:off x="0" y="58968"/>
            <a:ext cx="9027268" cy="56809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94F9C58-724E-4445-A50E-016A68C8B9C2}"/>
              </a:ext>
            </a:extLst>
          </p:cNvPr>
          <p:cNvSpPr txBox="1"/>
          <p:nvPr/>
        </p:nvSpPr>
        <p:spPr>
          <a:xfrm>
            <a:off x="226243" y="6052008"/>
            <a:ext cx="9559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Potvrzení o absolvování tematického kurzu pro staniční sestry z operačních sálů z r. 1972</a:t>
            </a:r>
          </a:p>
        </p:txBody>
      </p:sp>
    </p:spTree>
    <p:extLst>
      <p:ext uri="{BB962C8B-B14F-4D97-AF65-F5344CB8AC3E}">
        <p14:creationId xmlns:p14="http://schemas.microsoft.com/office/powerpoint/2010/main" val="1951402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6137420-ABFC-4FA1-B053-4B00936CA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98"/>
            <a:ext cx="4063899" cy="553353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760707F-7671-4740-A382-DB38C293D8AE}"/>
              </a:ext>
            </a:extLst>
          </p:cNvPr>
          <p:cNvSpPr txBox="1"/>
          <p:nvPr/>
        </p:nvSpPr>
        <p:spPr>
          <a:xfrm>
            <a:off x="-96180" y="5674335"/>
            <a:ext cx="62231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1.Osvědčení pro vrchní a staniční sestry specializovaných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ústavů sociální péče a domovů důchodců, vydané v r. </a:t>
            </a:r>
          </a:p>
          <a:p>
            <a:pPr algn="just"/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 Ministerstvem práce a sociálních věci ČSR </a:t>
            </a:r>
          </a:p>
        </p:txBody>
      </p:sp>
      <p:pic>
        <p:nvPicPr>
          <p:cNvPr id="8" name="Obrázek 7" descr="Obsah obrázku text, bílá tabule, účtenka&#10;&#10;Popis byl vytvořen automaticky">
            <a:extLst>
              <a:ext uri="{FF2B5EF4-FFF2-40B4-BE49-F238E27FC236}">
                <a16:creationId xmlns:a16="http://schemas.microsoft.com/office/drawing/2014/main" id="{0164EC5A-B4FE-4B30-BFF7-4486A00EE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506" y="69598"/>
            <a:ext cx="3670449" cy="553353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25D1BEC-E9AD-4498-9AAE-EF6AFCB4DE16}"/>
              </a:ext>
            </a:extLst>
          </p:cNvPr>
          <p:cNvSpPr txBox="1"/>
          <p:nvPr/>
        </p:nvSpPr>
        <p:spPr>
          <a:xfrm>
            <a:off x="6699506" y="5674334"/>
            <a:ext cx="52565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Osvědčení o specializaci v ošetřovatelské </a:t>
            </a:r>
          </a:p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péče z r. 1982, vydané Ústavem pro další </a:t>
            </a:r>
          </a:p>
          <a:p>
            <a:r>
              <a:rPr lang="cs-CZ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vzdělávaní středních zdravotnických pracovníků</a:t>
            </a:r>
          </a:p>
        </p:txBody>
      </p:sp>
    </p:spTree>
    <p:extLst>
      <p:ext uri="{BB962C8B-B14F-4D97-AF65-F5344CB8AC3E}">
        <p14:creationId xmlns:p14="http://schemas.microsoft.com/office/powerpoint/2010/main" val="40913627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298</Words>
  <Application>Microsoft Office PowerPoint</Application>
  <PresentationFormat>Širokoúhlá obrazovka</PresentationFormat>
  <Paragraphs>32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Algerian</vt:lpstr>
      <vt:lpstr>Arial</vt:lpstr>
      <vt:lpstr>Calibri</vt:lpstr>
      <vt:lpstr>Calibri Light</vt:lpstr>
      <vt:lpstr>Times New Roman</vt:lpstr>
      <vt:lpstr>Motiv Office</vt:lpstr>
      <vt:lpstr>Prezentace aplikace PowerPoint</vt:lpstr>
      <vt:lpstr>Společná fotografie maturantek oboru všeobecná zdravotní sestra z roku 1956  na Zdravotnické škole v Kolíně sidlící v ulici Karolína Světlé 135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Fotografie z Domova důchodců v Kolíně, kde paní  Marie vykonávala funkci vrchní sestry po dobu 16 let do odchodu do penze.</vt:lpstr>
      <vt:lpstr>Prezentace aplikace PowerPoint</vt:lpstr>
      <vt:lpstr>Prezentace aplikace PowerPoint</vt:lpstr>
      <vt:lpstr>Společná fotka s paní Maruškou na závěr našeho setkání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Společná fotografie maturantek oboru všeobecná zdravotní sestra z roku 1956  na Zdravotnické škole v Kolíně sidlící v ulici Karolína Světlé 135</dc:title>
  <dc:creator>Bakhshaliyeva Narmin</dc:creator>
  <cp:lastModifiedBy>Bakhshaliyeva Narmin</cp:lastModifiedBy>
  <cp:revision>2</cp:revision>
  <dcterms:created xsi:type="dcterms:W3CDTF">2021-02-09T08:45:17Z</dcterms:created>
  <dcterms:modified xsi:type="dcterms:W3CDTF">2021-02-09T08:57:35Z</dcterms:modified>
</cp:coreProperties>
</file>