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59"/>
  </p:normalViewPr>
  <p:slideViewPr>
    <p:cSldViewPr snapToGrid="0" snapToObjects="1">
      <p:cViewPr varScale="1">
        <p:scale>
          <a:sx n="84" d="100"/>
          <a:sy n="84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CC9C3-C533-E34A-83C9-214C394E5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807DBC-BEEB-7340-924A-E28D5003A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DF0FFE-57F9-4746-A3DD-FF13BD5A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C8425E-5275-3443-A95C-7EE3B233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82A691-56E2-BD4E-B522-3017BDD3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35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8562C-9E05-8340-BF4B-3FF87762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6F353D-2D5E-C34C-B7E3-505A8E810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791CA-F9FA-3046-8C02-B67FB62C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B1153F-A829-954D-B061-DC204823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A65B7D-0A8F-D248-BE43-42108CD8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59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061416-9233-6E46-B881-E557A3EFD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54CBB7-DAF4-B947-9AB3-87F4D14FD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5457F-FCF4-5241-BA00-B01818B5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EB0148-7999-7B44-9800-88FEBAD4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472F2A-957B-754F-BFEB-DE2B19B2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36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D008F-A99B-7840-B6FF-47CF7186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925726-0726-7F46-8E58-C86131644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744DE6-4423-164C-9FB4-AA1C5675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B0D404-ADF6-1E46-B424-D2EBFE73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E57E7E-3181-C14B-8760-C93FF643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4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C0A28-B037-4441-92B1-53B53F00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C2A050-A067-FF45-91A1-8ABE75B5B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4EED7D-B780-CD44-9B12-A0116241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A8631A-3DA5-5E40-9EBC-3AAED29D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88D788-2C61-FD48-BFC3-BF212E28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55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8DCFF-5E06-B64E-911C-C596DD83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08069-0E86-E04E-BF75-46903CE8D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6A1F15-9E06-3E43-A5FB-C88538D4C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C49AAF-67E6-EC44-AB82-B5AEBE87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57AE90-15E8-CF4E-9AFC-56FB1743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56230A-3201-9046-96E7-71DCD11B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63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9F121-8821-EC4A-BAA1-46D6FE46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C31CDF-B2F7-8541-8E4F-4263E5D9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36BE7C-337A-334C-A5CE-8D093A500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AF4342B-9B13-3B45-9D7E-544960667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2B3BB4-59C0-D149-B643-F483264F3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3C260E-5A05-1445-9603-D38A29E2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57E4EE-55F6-7B4C-B59D-03B51168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94B26D-C33F-0846-8756-4B91134F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78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A80533-3E9E-444B-A0D4-7B78CA74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119246-0CB9-7144-857E-9082CF7D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F5BA0D-8E21-D341-AB70-19974CF1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7358DD-BAA3-4443-8D2D-0C4FD499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52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22ACB0-E589-BA4D-A23A-E8391E4D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1B010E-6350-FF4D-B9C0-79DF46D6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439365-946A-F842-96C0-C7416753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87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1B910-7F08-D947-8C13-F4A6C9A9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1A534D-8F88-4C42-BD82-85A19696B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D4A47A-7775-4E4A-ABAD-7C98A8713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903DB7-DFF0-5A42-96B2-72FFD5F6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C20BAF-4BB0-C74C-AED4-47FCA6ED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A301F1-4931-0E4E-9FD1-CFD584FA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90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D9E29-C59A-4442-8DAB-411B2065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A3BF613-BE38-C14A-9079-6FB85BE92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32B19B-BE2B-9F4B-85FA-9558D172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2BC17B-27DF-D949-9757-C25726E3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96EB34-9DEC-0E45-A559-C9E32292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62A662-BD48-1340-B255-E60289A5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7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E07B49-473D-4744-BD74-D020F69A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42E4D9-C682-C540-8E06-6F552837A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ECFF93-B7BB-C741-86FB-8406913CE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B1D21-6C92-3F47-9D48-9292BE186455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4ED64B-B77E-EC4E-B730-C8AA12E11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AA380A-9964-BB4D-9A09-AA413E852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D47C-F2FC-8B4A-BB38-2AAB78D26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7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B7813D-B76D-400E-BFDE-AA4BA0BFA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178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D3E6E-1913-5F4F-A465-DEE57BE2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6"/>
            <a:ext cx="10512552" cy="3360625"/>
          </a:xfrm>
        </p:spPr>
        <p:txBody>
          <a:bodyPr>
            <a:normAutofit/>
          </a:bodyPr>
          <a:lstStyle/>
          <a:p>
            <a:pPr algn="l"/>
            <a:r>
              <a:rPr lang="cs-CZ" sz="8200">
                <a:solidFill>
                  <a:schemeClr val="bg1"/>
                </a:solidFill>
              </a:rPr>
              <a:t>Sestra pamětnice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AA797E-5A55-AC4E-AC43-0CD870D7D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119928"/>
            <a:ext cx="10494264" cy="1366472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		L.K.</a:t>
            </a:r>
          </a:p>
        </p:txBody>
      </p:sp>
    </p:spTree>
    <p:extLst>
      <p:ext uri="{BB962C8B-B14F-4D97-AF65-F5344CB8AC3E}">
        <p14:creationId xmlns:p14="http://schemas.microsoft.com/office/powerpoint/2010/main" val="24748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A9ABB9-3FE5-49D5-B8B3-4489C4CE4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4300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9CE438FC-4A3B-4F46-AD5B-B6B3841C6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94" b="4931"/>
          <a:stretch/>
        </p:blipFill>
        <p:spPr>
          <a:xfrm>
            <a:off x="243190" y="716280"/>
            <a:ext cx="4598214" cy="5181600"/>
          </a:xfrm>
          <a:prstGeom prst="rect">
            <a:avLst/>
          </a:prstGeom>
        </p:spPr>
      </p:pic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4B4A861-3944-A547-AFBF-809E5AFB1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24" t="9495" r="11015" b="14218"/>
          <a:stretch/>
        </p:blipFill>
        <p:spPr>
          <a:xfrm>
            <a:off x="5018677" y="1593215"/>
            <a:ext cx="2928350" cy="367157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7D55891-C026-0840-A2C4-C3E12786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496" y="1282700"/>
            <a:ext cx="2799907" cy="4455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latin typeface="+mj-lt"/>
                <a:ea typeface="+mj-ea"/>
                <a:cs typeface="+mj-cs"/>
              </a:rPr>
              <a:t>Ukázka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článku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„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Faktory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ovlivňující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práci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zdravotních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sester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“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psané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L.K.</a:t>
            </a:r>
          </a:p>
        </p:txBody>
      </p:sp>
    </p:spTree>
    <p:extLst>
      <p:ext uri="{BB962C8B-B14F-4D97-AF65-F5344CB8AC3E}">
        <p14:creationId xmlns:p14="http://schemas.microsoft.com/office/powerpoint/2010/main" val="1363683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F524E-B152-A94B-BDE0-0697B7CE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Zpravodaj OÚNZ ve Svitavách - ZDRAVOTNÍK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2C0783-1C17-044F-AEEE-91178F234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18" y="1690688"/>
            <a:ext cx="2985104" cy="4351338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427C30F-6EE5-3043-BB3A-53753B6E7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576" y="1479384"/>
            <a:ext cx="5868670" cy="25630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72E7ADC-322E-294F-A091-F15DC66B0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565785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6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6DF17C-9CB5-FC4D-94C1-DAC7D262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SZŠ IV.A </a:t>
            </a:r>
            <a:r>
              <a:rPr lang="en-US" sz="3600" dirty="0" err="1">
                <a:solidFill>
                  <a:srgbClr val="FFFFFF"/>
                </a:solidFill>
              </a:rPr>
              <a:t>ve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Svitavech</a:t>
            </a:r>
            <a:r>
              <a:rPr lang="en-US" sz="3600" dirty="0">
                <a:solidFill>
                  <a:srgbClr val="FFFFFF"/>
                </a:solidFill>
              </a:rPr>
              <a:t> (1975)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 descr="Obsah obrázku text, bílá, interiér, různé&#10;&#10;Popis byl vytvořen automaticky">
            <a:extLst>
              <a:ext uri="{FF2B5EF4-FFF2-40B4-BE49-F238E27FC236}">
                <a16:creationId xmlns:a16="http://schemas.microsoft.com/office/drawing/2014/main" id="{A2623F6B-6BE4-914B-BF60-0341F2127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989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062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text, strom, exteriér, pózování&#10;&#10;Popis byl vytvořen automaticky">
            <a:extLst>
              <a:ext uri="{FF2B5EF4-FFF2-40B4-BE49-F238E27FC236}">
                <a16:creationId xmlns:a16="http://schemas.microsoft.com/office/drawing/2014/main" id="{26AECD11-D861-1945-BF7D-7D2A0F27D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93" r="1" b="2430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8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C58A4B-647E-A647-8321-4D98744C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Soutěž zručnosti v nemocnici</a:t>
            </a: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3438E355-0378-8E43-A5C4-607AC7FAA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98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1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9CE9A-5EF8-B947-8C03-DB4AB43B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Sestra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roku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2018</a:t>
            </a:r>
          </a:p>
        </p:txBody>
      </p:sp>
      <p:pic>
        <p:nvPicPr>
          <p:cNvPr id="5" name="Zástupný obsah 4" descr="Obsah obrázku text, osoba, pózování, skupina&#10;&#10;Popis byl vytvořen automaticky">
            <a:extLst>
              <a:ext uri="{FF2B5EF4-FFF2-40B4-BE49-F238E27FC236}">
                <a16:creationId xmlns:a16="http://schemas.microsoft.com/office/drawing/2014/main" id="{813F41AC-3510-9A41-85C1-699757BC1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34" r="529" b="3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F17DD927-901E-3744-941D-5596A2604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56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F96E5F0-6ED0-4549-8CF2-52216FD43ACC}"/>
              </a:ext>
            </a:extLst>
          </p:cNvPr>
          <p:cNvSpPr txBox="1"/>
          <p:nvPr/>
        </p:nvSpPr>
        <p:spPr>
          <a:xfrm>
            <a:off x="8536175" y="205370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2.místo</a:t>
            </a:r>
          </a:p>
        </p:txBody>
      </p:sp>
    </p:spTree>
    <p:extLst>
      <p:ext uri="{BB962C8B-B14F-4D97-AF65-F5344CB8AC3E}">
        <p14:creationId xmlns:p14="http://schemas.microsoft.com/office/powerpoint/2010/main" val="974401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D32A095-04ED-4147-91D3-9BC176DF7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1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68B5E-BE0A-7C49-A1F5-1372060A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Také</a:t>
            </a:r>
            <a:r>
              <a:rPr lang="en-US" sz="6000" dirty="0"/>
              <a:t> </a:t>
            </a:r>
            <a:r>
              <a:rPr lang="en-US" sz="6000" dirty="0" err="1"/>
              <a:t>ocenění</a:t>
            </a:r>
            <a:r>
              <a:rPr lang="en-US" sz="6000" dirty="0"/>
              <a:t> “</a:t>
            </a:r>
            <a:r>
              <a:rPr lang="en-US" sz="6000" dirty="0" err="1"/>
              <a:t>Sestra</a:t>
            </a:r>
            <a:r>
              <a:rPr lang="en-US" sz="6000" dirty="0"/>
              <a:t> </a:t>
            </a:r>
            <a:r>
              <a:rPr lang="en-US" sz="6000" dirty="0" err="1"/>
              <a:t>mého</a:t>
            </a:r>
            <a:r>
              <a:rPr lang="en-US" sz="6000" dirty="0"/>
              <a:t> </a:t>
            </a:r>
            <a:r>
              <a:rPr lang="en-US" sz="6000" dirty="0" err="1"/>
              <a:t>srdce</a:t>
            </a:r>
            <a:r>
              <a:rPr lang="en-US" sz="6000" dirty="0"/>
              <a:t>”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text, osoba, interiér, zeď&#10;&#10;Popis byl vytvořen automaticky">
            <a:extLst>
              <a:ext uri="{FF2B5EF4-FFF2-40B4-BE49-F238E27FC236}">
                <a16:creationId xmlns:a16="http://schemas.microsoft.com/office/drawing/2014/main" id="{96051131-567B-AF4C-8EFA-733B93FFC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4" r="7910" b="-3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, osoba, interiér, patro&#10;&#10;Popis byl vytvořen automaticky">
            <a:extLst>
              <a:ext uri="{FF2B5EF4-FFF2-40B4-BE49-F238E27FC236}">
                <a16:creationId xmlns:a16="http://schemas.microsoft.com/office/drawing/2014/main" id="{80756E9A-288E-C046-8906-ADB245D1C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2" r="1" b="1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5B9A28-6E96-A04D-90F7-1AEE8F97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cs-CZ" sz="4000"/>
              <a:t>Moravskotřebovský zpravodaj</a:t>
            </a:r>
          </a:p>
        </p:txBody>
      </p:sp>
      <p:pic>
        <p:nvPicPr>
          <p:cNvPr id="13" name="Zástupný obsah 12" descr="Obsah obrázku text, noviny, snímek obrazovky&#10;&#10;Popis byl vytvořen automaticky">
            <a:extLst>
              <a:ext uri="{FF2B5EF4-FFF2-40B4-BE49-F238E27FC236}">
                <a16:creationId xmlns:a16="http://schemas.microsoft.com/office/drawing/2014/main" id="{4D319FDB-2B75-C748-BBF7-72DDFFEF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0831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71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56</Words>
  <Application>Microsoft Macintosh PowerPoint</Application>
  <PresentationFormat>Širokoúhlá obrazovka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Sestra pamětnice</vt:lpstr>
      <vt:lpstr>Zpravodaj OÚNZ ve Svitavách - ZDRAVOTNÍK</vt:lpstr>
      <vt:lpstr>SZŠ IV.A ve Svitavech (1975)</vt:lpstr>
      <vt:lpstr>Prezentace aplikace PowerPoint</vt:lpstr>
      <vt:lpstr>Soutěž zručnosti v nemocnici</vt:lpstr>
      <vt:lpstr>Sestra roku 2018</vt:lpstr>
      <vt:lpstr>Prezentace aplikace PowerPoint</vt:lpstr>
      <vt:lpstr>Také ocenění “Sestra mého srdce”</vt:lpstr>
      <vt:lpstr>Moravskotřebovský zpravodaj</vt:lpstr>
      <vt:lpstr>Ukázka článku „Faktory ovlivňující práci zdravotních sester“ psané L.K.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Sestra pamětnice</dc:title>
  <dc:creator>Aneta Pučanová</dc:creator>
  <cp:lastModifiedBy>Aneta Pučanová</cp:lastModifiedBy>
  <cp:revision>9</cp:revision>
  <dcterms:created xsi:type="dcterms:W3CDTF">2021-02-17T15:02:56Z</dcterms:created>
  <dcterms:modified xsi:type="dcterms:W3CDTF">2021-02-20T10:46:18Z</dcterms:modified>
</cp:coreProperties>
</file>