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70" r:id="rId3"/>
    <p:sldId id="271" r:id="rId4"/>
    <p:sldId id="272" r:id="rId5"/>
    <p:sldId id="273" r:id="rId6"/>
    <p:sldId id="274" r:id="rId7"/>
    <p:sldId id="275" r:id="rId8"/>
    <p:sldId id="277" r:id="rId9"/>
    <p:sldId id="276" r:id="rId10"/>
    <p:sldId id="278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57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35359-4EAA-4386-A5A3-AA7460E75C0D}" v="278" dt="2020-11-05T21:33:28.794"/>
    <p1510:client id="{AB2F91B6-4C41-49F7-96F3-CA7A86E66333}" v="59" dt="2020-11-06T22:26:45.949"/>
    <p1510:client id="{F59F3500-D233-4F8B-B1C3-3B50ABC6E512}" v="13" dt="2020-11-06T13:16:07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3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07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1290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42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2307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930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776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86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694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42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77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374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72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92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162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033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73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2" y="85725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85725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31476" y="857250"/>
            <a:ext cx="4632737" cy="5139934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2079" y="1846194"/>
            <a:ext cx="4350697" cy="3165615"/>
          </a:xfrm>
        </p:spPr>
        <p:txBody>
          <a:bodyPr anchor="ctr">
            <a:normAutofit/>
          </a:bodyPr>
          <a:lstStyle/>
          <a:p>
            <a:pPr algn="r"/>
            <a:r>
              <a:rPr lang="en-US" sz="4950">
                <a:solidFill>
                  <a:schemeClr val="tx2">
                    <a:lumMod val="75000"/>
                  </a:schemeClr>
                </a:solidFill>
              </a:rPr>
              <a:t>Sestra Pamětnice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15287" y="2261124"/>
            <a:ext cx="2313427" cy="2399855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Dagmar Klimšová 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76897" y="2261123"/>
            <a:ext cx="0" cy="24003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625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62A98-9521-4743-AD45-7E4F8BAF3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fotka, muž, zrcadlo, lednička&#10;&#10;Popis se vygeneroval automaticky.">
            <a:extLst>
              <a:ext uri="{FF2B5EF4-FFF2-40B4-BE49-F238E27FC236}">
                <a16:creationId xmlns:a16="http://schemas.microsoft.com/office/drawing/2014/main" id="{0661E8EC-1F29-4B58-991D-6E354CA46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226324" y="1055660"/>
            <a:ext cx="4626572" cy="4752593"/>
          </a:xfrm>
        </p:spPr>
      </p:pic>
    </p:spTree>
    <p:extLst>
      <p:ext uri="{BB962C8B-B14F-4D97-AF65-F5344CB8AC3E}">
        <p14:creationId xmlns:p14="http://schemas.microsoft.com/office/powerpoint/2010/main" val="1229435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9774CC-C852-4FD7-8B0A-910222B0A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574DA94A-DB7F-4790-9A01-ED5DD4A16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564790" y="659347"/>
            <a:ext cx="6592674" cy="5557724"/>
          </a:xfrm>
        </p:spPr>
      </p:pic>
    </p:spTree>
    <p:extLst>
      <p:ext uri="{BB962C8B-B14F-4D97-AF65-F5344CB8AC3E}">
        <p14:creationId xmlns:p14="http://schemas.microsoft.com/office/powerpoint/2010/main" val="64723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EA2222-C74C-42AB-9A48-125B050F9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hodiny&#10;&#10;Popis se vygeneroval automaticky.">
            <a:extLst>
              <a:ext uri="{FF2B5EF4-FFF2-40B4-BE49-F238E27FC236}">
                <a16:creationId xmlns:a16="http://schemas.microsoft.com/office/drawing/2014/main" id="{F6FDFEEA-75F4-4D10-8C8E-27A57AE14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251234" y="773504"/>
            <a:ext cx="6851466" cy="5500214"/>
          </a:xfrm>
        </p:spPr>
      </p:pic>
    </p:spTree>
    <p:extLst>
      <p:ext uri="{BB962C8B-B14F-4D97-AF65-F5344CB8AC3E}">
        <p14:creationId xmlns:p14="http://schemas.microsoft.com/office/powerpoint/2010/main" val="3536734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AE295-4FAD-4278-8F84-5FB3F07BA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text, bílá tabule&#10;&#10;Popis se vygeneroval automaticky.">
            <a:extLst>
              <a:ext uri="{FF2B5EF4-FFF2-40B4-BE49-F238E27FC236}">
                <a16:creationId xmlns:a16="http://schemas.microsoft.com/office/drawing/2014/main" id="{189B504D-51C7-4511-80D4-48CC71A6E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133646" y="678255"/>
            <a:ext cx="6678938" cy="5503809"/>
          </a:xfrm>
        </p:spPr>
      </p:pic>
    </p:spTree>
    <p:extLst>
      <p:ext uri="{BB962C8B-B14F-4D97-AF65-F5344CB8AC3E}">
        <p14:creationId xmlns:p14="http://schemas.microsoft.com/office/powerpoint/2010/main" val="780551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D56188-AECB-4436-9414-C663F39A1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D4A756F6-7531-4614-877F-F663BC0B6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2206" y="696227"/>
            <a:ext cx="7623563" cy="5676337"/>
          </a:xfrm>
        </p:spPr>
      </p:pic>
    </p:spTree>
    <p:extLst>
      <p:ext uri="{BB962C8B-B14F-4D97-AF65-F5344CB8AC3E}">
        <p14:creationId xmlns:p14="http://schemas.microsoft.com/office/powerpoint/2010/main" val="2326856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05BDE6-43CD-4A82-BBDA-472A89FA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stůl&#10;&#10;Popis se vygeneroval automaticky.">
            <a:extLst>
              <a:ext uri="{FF2B5EF4-FFF2-40B4-BE49-F238E27FC236}">
                <a16:creationId xmlns:a16="http://schemas.microsoft.com/office/drawing/2014/main" id="{4492F400-7BA4-45EF-9A05-466D7A596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8432" y="696225"/>
            <a:ext cx="8098016" cy="6104064"/>
          </a:xfrm>
        </p:spPr>
      </p:pic>
    </p:spTree>
    <p:extLst>
      <p:ext uri="{BB962C8B-B14F-4D97-AF65-F5344CB8AC3E}">
        <p14:creationId xmlns:p14="http://schemas.microsoft.com/office/powerpoint/2010/main" val="332738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494349-ADA2-4BE2-AF46-0B5328D8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007C7AE8-832B-4232-858B-76491D35D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5581" y="627931"/>
            <a:ext cx="7533706" cy="5187509"/>
          </a:xfrm>
        </p:spPr>
      </p:pic>
    </p:spTree>
    <p:extLst>
      <p:ext uri="{BB962C8B-B14F-4D97-AF65-F5344CB8AC3E}">
        <p14:creationId xmlns:p14="http://schemas.microsoft.com/office/powerpoint/2010/main" val="289042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F792D2-7CA5-4E02-B9B8-C4851720B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39C9C657-111E-440D-B27D-155A096D5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4836" y="627936"/>
            <a:ext cx="7113167" cy="5356439"/>
          </a:xfrm>
        </p:spPr>
      </p:pic>
    </p:spTree>
    <p:extLst>
      <p:ext uri="{BB962C8B-B14F-4D97-AF65-F5344CB8AC3E}">
        <p14:creationId xmlns:p14="http://schemas.microsoft.com/office/powerpoint/2010/main" val="1672169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966A66-D3FC-4970-8C03-1015F2AE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EDD6054F-7B26-4B57-923D-9DE6FD543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8432" y="627932"/>
            <a:ext cx="7292884" cy="5428329"/>
          </a:xfrm>
        </p:spPr>
      </p:pic>
    </p:spTree>
    <p:extLst>
      <p:ext uri="{BB962C8B-B14F-4D97-AF65-F5344CB8AC3E}">
        <p14:creationId xmlns:p14="http://schemas.microsoft.com/office/powerpoint/2010/main" val="694739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B13D66-B73F-44DD-8BD4-D7233E9D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9CC8187F-0CE1-4570-9B76-B7D43696E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2628" y="624338"/>
            <a:ext cx="7699045" cy="5525375"/>
          </a:xfrm>
        </p:spPr>
      </p:pic>
    </p:spTree>
    <p:extLst>
      <p:ext uri="{BB962C8B-B14F-4D97-AF65-F5344CB8AC3E}">
        <p14:creationId xmlns:p14="http://schemas.microsoft.com/office/powerpoint/2010/main" val="2289353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183375-E59E-4E05-ACB9-C9CD4E231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žena, text, osoba, kniha&#10;&#10;Popis se vygeneroval automaticky.">
            <a:extLst>
              <a:ext uri="{FF2B5EF4-FFF2-40B4-BE49-F238E27FC236}">
                <a16:creationId xmlns:a16="http://schemas.microsoft.com/office/drawing/2014/main" id="{FD77CA30-C300-4D6E-8FC5-C9355191D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220931" y="1287493"/>
            <a:ext cx="4615790" cy="4170310"/>
          </a:xfrm>
        </p:spPr>
      </p:pic>
    </p:spTree>
    <p:extLst>
      <p:ext uri="{BB962C8B-B14F-4D97-AF65-F5344CB8AC3E}">
        <p14:creationId xmlns:p14="http://schemas.microsoft.com/office/powerpoint/2010/main" val="114540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4F87C-66E9-4FB5-B04A-6366FA00B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05F0F890-33ED-4D6B-9461-703107972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92183" y="591992"/>
            <a:ext cx="6650184" cy="5554129"/>
          </a:xfrm>
        </p:spPr>
      </p:pic>
    </p:spTree>
    <p:extLst>
      <p:ext uri="{BB962C8B-B14F-4D97-AF65-F5344CB8AC3E}">
        <p14:creationId xmlns:p14="http://schemas.microsoft.com/office/powerpoint/2010/main" val="3074750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F3CC89-8FEF-40FC-B569-8E312C08E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text, počítač&#10;&#10;Popis se vygeneroval automaticky.">
            <a:extLst>
              <a:ext uri="{FF2B5EF4-FFF2-40B4-BE49-F238E27FC236}">
                <a16:creationId xmlns:a16="http://schemas.microsoft.com/office/drawing/2014/main" id="{2C5F4872-310A-422F-AA65-369900D00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865868" y="478769"/>
            <a:ext cx="6269184" cy="6434742"/>
          </a:xfrm>
        </p:spPr>
      </p:pic>
    </p:spTree>
    <p:extLst>
      <p:ext uri="{BB962C8B-B14F-4D97-AF65-F5344CB8AC3E}">
        <p14:creationId xmlns:p14="http://schemas.microsoft.com/office/powerpoint/2010/main" val="613497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FEE26E-EBEA-486A-9CF7-677CA2F1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1C594F87-996A-4F02-A881-4A5239ED3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328514" y="599178"/>
            <a:ext cx="6535165" cy="5518187"/>
          </a:xfrm>
        </p:spPr>
      </p:pic>
    </p:spTree>
    <p:extLst>
      <p:ext uri="{BB962C8B-B14F-4D97-AF65-F5344CB8AC3E}">
        <p14:creationId xmlns:p14="http://schemas.microsoft.com/office/powerpoint/2010/main" val="4050381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5D251F-ACF2-41E3-B4AC-4B842A5E6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interiér, osoba, vsedě, žena&#10;&#10;Popis se vygeneroval automaticky.">
            <a:extLst>
              <a:ext uri="{FF2B5EF4-FFF2-40B4-BE49-F238E27FC236}">
                <a16:creationId xmlns:a16="http://schemas.microsoft.com/office/drawing/2014/main" id="{D1F65BB5-71D6-45A7-9DAA-214E15A0B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536209" y="1131140"/>
            <a:ext cx="5769572" cy="4601631"/>
          </a:xfrm>
        </p:spPr>
      </p:pic>
    </p:spTree>
    <p:extLst>
      <p:ext uri="{BB962C8B-B14F-4D97-AF65-F5344CB8AC3E}">
        <p14:creationId xmlns:p14="http://schemas.microsoft.com/office/powerpoint/2010/main" val="481367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41CAE0-0194-4BBD-B4E9-6B0B8771D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9DA427-2B11-4073-BDDF-B254A285B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0" indent="0" algn="ctr">
              <a:buNone/>
            </a:pPr>
            <a:r>
              <a:rPr lang="cs-CZ" sz="72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724273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485DF5-17AA-4440-82EA-DA8A7F90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fotka, budova, okno, staré&#10;&#10;Popis se vygeneroval automaticky.">
            <a:extLst>
              <a:ext uri="{FF2B5EF4-FFF2-40B4-BE49-F238E27FC236}">
                <a16:creationId xmlns:a16="http://schemas.microsoft.com/office/drawing/2014/main" id="{510DC612-3B57-42D1-8A6B-5DE67FCCE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223" y="1325234"/>
            <a:ext cx="5761697" cy="4321272"/>
          </a:xfrm>
        </p:spPr>
      </p:pic>
    </p:spTree>
    <p:extLst>
      <p:ext uri="{BB962C8B-B14F-4D97-AF65-F5344CB8AC3E}">
        <p14:creationId xmlns:p14="http://schemas.microsoft.com/office/powerpoint/2010/main" val="1382373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72C96A-12DF-4D7E-9BA1-6FF536680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fotka, osoba, pózování, budova&#10;&#10;Popis se vygeneroval automaticky.">
            <a:extLst>
              <a:ext uri="{FF2B5EF4-FFF2-40B4-BE49-F238E27FC236}">
                <a16:creationId xmlns:a16="http://schemas.microsoft.com/office/drawing/2014/main" id="{4C50FFB0-C63F-4549-A7C1-CFA539BF5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223" y="1163490"/>
            <a:ext cx="5891093" cy="4429103"/>
          </a:xfrm>
        </p:spPr>
      </p:pic>
    </p:spTree>
    <p:extLst>
      <p:ext uri="{BB962C8B-B14F-4D97-AF65-F5344CB8AC3E}">
        <p14:creationId xmlns:p14="http://schemas.microsoft.com/office/powerpoint/2010/main" val="2798031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8B0DDB-FC3C-48A7-812A-F52AB402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fotka, boční, různé, visící&#10;&#10;Popis se vygeneroval automaticky.">
            <a:extLst>
              <a:ext uri="{FF2B5EF4-FFF2-40B4-BE49-F238E27FC236}">
                <a16:creationId xmlns:a16="http://schemas.microsoft.com/office/drawing/2014/main" id="{50869914-9947-4BC0-A883-D4E18E363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7193" y="1400715"/>
            <a:ext cx="5643084" cy="4235009"/>
          </a:xfrm>
        </p:spPr>
      </p:pic>
    </p:spTree>
    <p:extLst>
      <p:ext uri="{BB962C8B-B14F-4D97-AF65-F5344CB8AC3E}">
        <p14:creationId xmlns:p14="http://schemas.microsoft.com/office/powerpoint/2010/main" val="4063924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1EDD0-2552-4BCC-959E-AC53DFE2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okno, osoba, muž, fotka&#10;&#10;Popis se vygeneroval automaticky.">
            <a:extLst>
              <a:ext uri="{FF2B5EF4-FFF2-40B4-BE49-F238E27FC236}">
                <a16:creationId xmlns:a16="http://schemas.microsoft.com/office/drawing/2014/main" id="{A766D004-3F4E-4282-BB2A-E4E8AC7BE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2854" y="1724205"/>
            <a:ext cx="5071584" cy="3803688"/>
          </a:xfrm>
        </p:spPr>
      </p:pic>
    </p:spTree>
    <p:extLst>
      <p:ext uri="{BB962C8B-B14F-4D97-AF65-F5344CB8AC3E}">
        <p14:creationId xmlns:p14="http://schemas.microsoft.com/office/powerpoint/2010/main" val="2771482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14FF2-C0FA-4D31-B3DA-EBC8DDDDB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okno, muž, osoba, fotka&#10;&#10;Popis se vygeneroval automaticky.">
            <a:extLst>
              <a:ext uri="{FF2B5EF4-FFF2-40B4-BE49-F238E27FC236}">
                <a16:creationId xmlns:a16="http://schemas.microsoft.com/office/drawing/2014/main" id="{98933E63-7237-4AB9-A243-EB5AD1CA7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7128" y="1875169"/>
            <a:ext cx="4737310" cy="3544895"/>
          </a:xfrm>
        </p:spPr>
      </p:pic>
    </p:spTree>
    <p:extLst>
      <p:ext uri="{BB962C8B-B14F-4D97-AF65-F5344CB8AC3E}">
        <p14:creationId xmlns:p14="http://schemas.microsoft.com/office/powerpoint/2010/main" val="638658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6519D-BC4E-4324-A277-E7AE34B9D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okno, fotka, vsedě, visící&#10;&#10;Popis se vygeneroval automaticky.">
            <a:extLst>
              <a:ext uri="{FF2B5EF4-FFF2-40B4-BE49-F238E27FC236}">
                <a16:creationId xmlns:a16="http://schemas.microsoft.com/office/drawing/2014/main" id="{58A6BCDF-2613-4DBB-9435-FEF419431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3035" y="1443847"/>
            <a:ext cx="5319593" cy="3976216"/>
          </a:xfrm>
        </p:spPr>
      </p:pic>
    </p:spTree>
    <p:extLst>
      <p:ext uri="{BB962C8B-B14F-4D97-AF65-F5344CB8AC3E}">
        <p14:creationId xmlns:p14="http://schemas.microsoft.com/office/powerpoint/2010/main" val="865058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5DE70D-53D5-4C9E-BCED-82B0FC24F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7" descr="Obsah obrázku interiér, okno, lednička, místnost&#10;&#10;Popis se vygeneroval automaticky.">
            <a:extLst>
              <a:ext uri="{FF2B5EF4-FFF2-40B4-BE49-F238E27FC236}">
                <a16:creationId xmlns:a16="http://schemas.microsoft.com/office/drawing/2014/main" id="{91A89033-3072-4441-AAEB-EA30F2233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807" y="1443847"/>
            <a:ext cx="5114716" cy="3836037"/>
          </a:xfrm>
        </p:spPr>
      </p:pic>
    </p:spTree>
    <p:extLst>
      <p:ext uri="{BB962C8B-B14F-4D97-AF65-F5344CB8AC3E}">
        <p14:creationId xmlns:p14="http://schemas.microsoft.com/office/powerpoint/2010/main" val="220917386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0</Words>
  <Application>Microsoft Office PowerPoint</Application>
  <PresentationFormat>Širokoúhlá obrazovka</PresentationFormat>
  <Paragraphs>0</Paragraphs>
  <Slides>24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Wisp</vt:lpstr>
      <vt:lpstr>Sestra Pamětnice 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216</cp:revision>
  <dcterms:created xsi:type="dcterms:W3CDTF">2020-11-05T20:47:07Z</dcterms:created>
  <dcterms:modified xsi:type="dcterms:W3CDTF">2020-11-06T22:28:56Z</dcterms:modified>
</cp:coreProperties>
</file>