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e0eb474d78d30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e0eb474d78d30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e0eb474d78d30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e0eb474d78d30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e0eb474d78d30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e0eb474d78d30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e0eb474d78d30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e0eb474d78d30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e0eb474d78d30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e0eb474d78d30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8e0eb474d78d30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8e0eb474d78d30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Sestra pamětnice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Prezentace</a:t>
            </a:r>
            <a:endParaRPr sz="24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Vypracovala:Bíňovcová Klára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Střední zdravotnická škola v Mostě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800" y="1466850"/>
            <a:ext cx="5149852" cy="340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Tablo střední zdravotnické školy- 4.řada,1.foto</a:t>
            </a: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438" y="1428500"/>
            <a:ext cx="5989137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5810250" y="393750"/>
            <a:ext cx="2526000" cy="20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Maturitní vysvědčení z roku 1976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16134" l="0" r="0" t="9851"/>
          <a:stretch/>
        </p:blipFill>
        <p:spPr>
          <a:xfrm>
            <a:off x="1301750" y="0"/>
            <a:ext cx="3638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5791200" y="393750"/>
            <a:ext cx="25452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pracovní smlouva z roku 1976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3">
            <a:alphaModFix/>
          </a:blip>
          <a:srcRect b="14957" l="0" r="0" t="9192"/>
          <a:stretch/>
        </p:blipFill>
        <p:spPr>
          <a:xfrm>
            <a:off x="1174750" y="0"/>
            <a:ext cx="3397251" cy="4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587500" y="273050"/>
            <a:ext cx="65340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Exkurze studentek zdravotnické školy-v té době byla sestra na pozici vrchní sestry v DD Smečno</a:t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9650"/>
            <a:ext cx="4521201" cy="332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600" y="1669650"/>
            <a:ext cx="4318000" cy="332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Sestřička dnes </a:t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563" y="1466600"/>
            <a:ext cx="531287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