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4" r:id="rId5"/>
    <p:sldId id="259" r:id="rId6"/>
    <p:sldId id="261" r:id="rId7"/>
    <p:sldId id="265" r:id="rId8"/>
    <p:sldId id="260" r:id="rId9"/>
    <p:sldId id="263" r:id="rId10"/>
    <p:sldId id="262" r:id="rId11"/>
    <p:sldId id="266" r:id="rId12"/>
    <p:sldId id="267" r:id="rId13"/>
    <p:sldId id="268" r:id="rId14"/>
    <p:sldId id="269" r:id="rId15"/>
    <p:sldId id="270" r:id="rId16"/>
    <p:sldId id="272" r:id="rId17"/>
    <p:sldId id="271" r:id="rId1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28" name="Nadpis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cxnSp>
        <p:nvCxnSpPr>
          <p:cNvPr id="8" name="Přímá spojnice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á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Zástupný symbol pro datum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C3966-3EF3-4D22-A768-1081E6FD4F13}" type="datetimeFigureOut">
              <a:rPr lang="cs-CZ" smtClean="0"/>
              <a:t>15.04.2021</a:t>
            </a:fld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475C74A-E38E-4D3E-B7F6-48F3B88DB1ED}" type="slidenum">
              <a:rPr lang="cs-CZ" smtClean="0"/>
              <a:t>‹#›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C3966-3EF3-4D22-A768-1081E6FD4F13}" type="datetimeFigureOut">
              <a:rPr lang="cs-CZ" smtClean="0"/>
              <a:t>15.04.2021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C74A-E38E-4D3E-B7F6-48F3B88DB1ED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C3966-3EF3-4D22-A768-1081E6FD4F13}" type="datetimeFigureOut">
              <a:rPr lang="cs-CZ" smtClean="0"/>
              <a:t>15.04.2021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C74A-E38E-4D3E-B7F6-48F3B88DB1ED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46C3966-3EF3-4D22-A768-1081E6FD4F13}" type="datetimeFigureOut">
              <a:rPr lang="cs-CZ" smtClean="0"/>
              <a:t>15.04.2021</a:t>
            </a:fld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8475C74A-E38E-4D3E-B7F6-48F3B88DB1ED}" type="slidenum">
              <a:rPr lang="cs-CZ" smtClean="0"/>
              <a:t>‹#›</a:t>
            </a:fld>
            <a:endParaRPr lang="cs-CZ"/>
          </a:p>
        </p:txBody>
      </p:sp>
      <p:sp>
        <p:nvSpPr>
          <p:cNvPr id="16" name="Zástupný symbol pro zápatí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C3966-3EF3-4D22-A768-1081E6FD4F13}" type="datetimeFigureOut">
              <a:rPr lang="cs-CZ" smtClean="0"/>
              <a:t>15.04.2021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C74A-E38E-4D3E-B7F6-48F3B88DB1ED}" type="slidenum">
              <a:rPr lang="cs-CZ" smtClean="0"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cxnSp>
        <p:nvCxnSpPr>
          <p:cNvPr id="7" name="Přímá spojnice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C3966-3EF3-4D22-A768-1081E6FD4F13}" type="datetimeFigureOut">
              <a:rPr lang="cs-CZ" smtClean="0"/>
              <a:t>15.04.2021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C74A-E38E-4D3E-B7F6-48F3B88DB1ED}" type="slidenum">
              <a:rPr lang="cs-CZ" smtClean="0"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C74A-E38E-4D3E-B7F6-48F3B88DB1ED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C3966-3EF3-4D22-A768-1081E6FD4F13}" type="datetimeFigureOut">
              <a:rPr lang="cs-CZ" smtClean="0"/>
              <a:t>15.04.2021</a:t>
            </a:fld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32" name="Zástupný symbol pro obsah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34" name="Zástupný symbol pro obsah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C3966-3EF3-4D22-A768-1081E6FD4F13}" type="datetimeFigureOut">
              <a:rPr lang="cs-CZ" smtClean="0"/>
              <a:t>15.04.2021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C74A-E38E-4D3E-B7F6-48F3B88DB1ED}" type="slidenum">
              <a:rPr lang="cs-CZ" smtClean="0"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C3966-3EF3-4D22-A768-1081E6FD4F13}" type="datetimeFigureOut">
              <a:rPr lang="cs-CZ" smtClean="0"/>
              <a:t>15.04.2021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5C74A-E38E-4D3E-B7F6-48F3B88DB1ED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ástupný symbol pro obsah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31" name="Nadpis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46C3966-3EF3-4D22-A768-1081E6FD4F13}" type="datetimeFigureOut">
              <a:rPr lang="cs-CZ" smtClean="0"/>
              <a:t>15.04.2021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475C74A-E38E-4D3E-B7F6-48F3B88DB1ED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C3966-3EF3-4D22-A768-1081E6FD4F13}" type="datetimeFigureOut">
              <a:rPr lang="cs-CZ" smtClean="0"/>
              <a:t>15.04.2021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475C74A-E38E-4D3E-B7F6-48F3B88DB1ED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24" name="Zástupný symbol pro datum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046C3966-3EF3-4D22-A768-1081E6FD4F13}" type="datetimeFigureOut">
              <a:rPr lang="cs-CZ" smtClean="0"/>
              <a:t>15.04.2021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8475C74A-E38E-4D3E-B7F6-48F3B88DB1ED}" type="slidenum">
              <a:rPr lang="cs-CZ" smtClean="0"/>
              <a:t>‹#›</a:t>
            </a:fld>
            <a:endParaRPr lang="cs-CZ"/>
          </a:p>
        </p:txBody>
      </p:sp>
      <p:sp>
        <p:nvSpPr>
          <p:cNvPr id="5" name="Zástupný symbol pro nadpis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529396"/>
          </a:xfrm>
        </p:spPr>
        <p:txBody>
          <a:bodyPr>
            <a:normAutofit fontScale="70000" lnSpcReduction="20000"/>
          </a:bodyPr>
          <a:lstStyle/>
          <a:p>
            <a:r>
              <a:rPr lang="cs-CZ" sz="4000" dirty="0" smtClean="0"/>
              <a:t>Kristýna Rottová </a:t>
            </a:r>
          </a:p>
          <a:p>
            <a:r>
              <a:rPr lang="cs-CZ" sz="2300" dirty="0" smtClean="0"/>
              <a:t/>
            </a:r>
            <a:br>
              <a:rPr lang="cs-CZ" sz="2300" dirty="0" smtClean="0"/>
            </a:br>
            <a:r>
              <a:rPr lang="cs-CZ" sz="2900" dirty="0" smtClean="0"/>
              <a:t>3. lékařská fakulta </a:t>
            </a:r>
            <a:br>
              <a:rPr lang="cs-CZ" sz="2900" dirty="0" smtClean="0"/>
            </a:br>
            <a:r>
              <a:rPr lang="cs-CZ" sz="2900" dirty="0" smtClean="0"/>
              <a:t>Univerzita Karlova </a:t>
            </a:r>
            <a:br>
              <a:rPr lang="cs-CZ" sz="2900" dirty="0" smtClean="0"/>
            </a:br>
            <a:r>
              <a:rPr lang="cs-CZ" sz="2900" dirty="0" smtClean="0"/>
              <a:t>všeobecná sestra, 3. ročník, prezenční studium </a:t>
            </a:r>
            <a:endParaRPr lang="cs-CZ" sz="2300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6000" dirty="0" smtClean="0"/>
              <a:t>Sestra pamětnice </a:t>
            </a:r>
            <a:endParaRPr lang="cs-CZ" sz="6000" dirty="0"/>
          </a:p>
        </p:txBody>
      </p:sp>
    </p:spTree>
    <p:extLst>
      <p:ext uri="{BB962C8B-B14F-4D97-AF65-F5344CB8AC3E}">
        <p14:creationId xmlns:p14="http://schemas.microsoft.com/office/powerpoint/2010/main" val="239020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Kristýna\Downloads\Jaroslava Šebková a Jaroslav Šebek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260647"/>
            <a:ext cx="4601978" cy="31075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Kristýna\Downloads\1960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58" y="3429000"/>
            <a:ext cx="4593963" cy="29362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Kristýna\Downloads\PA310691.jf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896" y="1826965"/>
            <a:ext cx="3505560" cy="45383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170896" y="476672"/>
            <a:ext cx="4152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Babička s manželem Jaroslavem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19585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Kristýna\Downloads\mamančiny osmdesátiny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23836" y="1214709"/>
            <a:ext cx="5904655" cy="44285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67544" y="695096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Společně s babičkou na oslavě osmdesátin (2018)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73417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6934"/>
            <a:ext cx="4752528" cy="67225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51520" y="548720"/>
            <a:ext cx="381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Vysvědčení – zdravotnická škola v Příbrami, 1. ročník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75685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1920" y="56934"/>
            <a:ext cx="4752527" cy="67225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51520" y="548720"/>
            <a:ext cx="381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Vysvědčení – zdravotnická škola v Příbrami, 2. ročník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04371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1920" y="56934"/>
            <a:ext cx="4752527" cy="67225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51520" y="548720"/>
            <a:ext cx="381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Vysvědčení – zdravotnická škola v Příbrami, 3. ročník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66399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3851920" y="56934"/>
            <a:ext cx="4752526" cy="67225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63576" y="539816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Maturitní vysvědčení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95180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66755" y="-270411"/>
            <a:ext cx="4482498" cy="5976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051720" y="4959171"/>
            <a:ext cx="49685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Odznak diplomované sestry, který babička dostala buď to rovnou po složení maturitní zkoušky a nebo při nástupu do zaměstnání – již si nepamatuje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68107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67744" y="1916832"/>
            <a:ext cx="468052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/>
              <a:t>Děkuji za pozornost! 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86914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Kristýna\Downloads\Jaroslava  Šebková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84" y="548680"/>
            <a:ext cx="3888432" cy="56248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660016" y="692696"/>
            <a:ext cx="4211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Babička Jaroslava za mlada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20533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30960"/>
            <a:ext cx="7056784" cy="46307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979712" y="5237176"/>
            <a:ext cx="5616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Babička (uprostřed) se svými sestrami Evou a Martou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7549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2" y="692696"/>
            <a:ext cx="7337684" cy="46590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547664" y="5382592"/>
            <a:ext cx="6336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Skupinová fotografie – berounská nemocnice </a:t>
            </a:r>
            <a:endParaRPr lang="cs-CZ" sz="2400" dirty="0"/>
          </a:p>
        </p:txBody>
      </p:sp>
      <p:sp>
        <p:nvSpPr>
          <p:cNvPr id="3" name="Šipka dolů 2"/>
          <p:cNvSpPr/>
          <p:nvPr/>
        </p:nvSpPr>
        <p:spPr>
          <a:xfrm rot="2344796">
            <a:off x="3307870" y="801096"/>
            <a:ext cx="288032" cy="936104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107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Kristýna\Downloads\nedatováno (7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7" y="1700808"/>
            <a:ext cx="6434817" cy="44532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835696" y="823196"/>
            <a:ext cx="5745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Babička s pacientem a se spolupracovnicí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2291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Kristýna\Downloads\nedatováno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232" y="476672"/>
            <a:ext cx="6519576" cy="45455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615688" y="5009281"/>
            <a:ext cx="59766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Babička s pacientem po operaci – dříve se pacientům probouzejícím se z narkózy na pokoji musela držet hlava v mírném záklonu, aby nedošlo k zapadnutí jazyka a případnému dušení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40064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Kristýna\Downloads\Scan10001.jf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72816"/>
            <a:ext cx="6171424" cy="43444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409240" y="967000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Příprava injekce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94946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Kristýna\Downloads\nedatováno (5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169" y="2852936"/>
            <a:ext cx="5330263" cy="35383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Kristýna\Downloads\nedatováno (8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5112568" cy="3505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722096" y="1124744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Babička v zaměstnání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80879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Kristýna\Downloads\Scan10005.jf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64729"/>
            <a:ext cx="6848847" cy="48222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987798" y="620688"/>
            <a:ext cx="5248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Skupinová fotografie na oddělení LDN </a:t>
            </a:r>
            <a:endParaRPr lang="cs-CZ" sz="2400" dirty="0"/>
          </a:p>
        </p:txBody>
      </p:sp>
      <p:sp>
        <p:nvSpPr>
          <p:cNvPr id="3" name="Šipka dolů 2"/>
          <p:cNvSpPr/>
          <p:nvPr/>
        </p:nvSpPr>
        <p:spPr>
          <a:xfrm rot="2644756">
            <a:off x="5838037" y="1664130"/>
            <a:ext cx="288032" cy="127218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750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ír">
  <a:themeElements>
    <a:clrScheme name="Aspek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Papí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apí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1883</TotalTime>
  <Words>142</Words>
  <Application>Microsoft Office PowerPoint</Application>
  <PresentationFormat>Předvádění na obrazovce (4:3)</PresentationFormat>
  <Paragraphs>19</Paragraphs>
  <Slides>17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18" baseType="lpstr">
      <vt:lpstr>Papír</vt:lpstr>
      <vt:lpstr>Sestra pamětnice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Děkuji za pozornost!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Sestra pamětnice </dc:title>
  <dc:creator>Kristýna Rottová</dc:creator>
  <cp:lastModifiedBy>Kristýna Rottová</cp:lastModifiedBy>
  <cp:revision>25</cp:revision>
  <dcterms:created xsi:type="dcterms:W3CDTF">2021-04-15T13:55:08Z</dcterms:created>
  <dcterms:modified xsi:type="dcterms:W3CDTF">2021-04-16T21:19:00Z</dcterms:modified>
</cp:coreProperties>
</file>