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5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6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6E05-4EA2-6B44-856C-9981C90F08BA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F8BBB85-6B7B-9140-A20F-376BAACB5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59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6E05-4EA2-6B44-856C-9981C90F08BA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BB85-6B7B-9140-A20F-376BAACB5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15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6E05-4EA2-6B44-856C-9981C90F08BA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BB85-6B7B-9140-A20F-376BAACB5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67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6E05-4EA2-6B44-856C-9981C90F08BA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BB85-6B7B-9140-A20F-376BAACB5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99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9E76E05-4EA2-6B44-856C-9981C90F08BA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F8BBB85-6B7B-9140-A20F-376BAACB5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17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6E05-4EA2-6B44-856C-9981C90F08BA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BB85-6B7B-9140-A20F-376BAACB5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249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6E05-4EA2-6B44-856C-9981C90F08BA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BB85-6B7B-9140-A20F-376BAACB5BC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1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6E05-4EA2-6B44-856C-9981C90F08BA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BB85-6B7B-9140-A20F-376BAACB5BC8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6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6E05-4EA2-6B44-856C-9981C90F08BA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BB85-6B7B-9140-A20F-376BAACB5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08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6E05-4EA2-6B44-856C-9981C90F08BA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BB85-6B7B-9140-A20F-376BAACB5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799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6E05-4EA2-6B44-856C-9981C90F08BA}" type="datetimeFigureOut">
              <a:rPr lang="cs-CZ" smtClean="0"/>
              <a:t>09.02.2021</a:t>
            </a:fld>
            <a:endParaRPr lang="cs-CZ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BBB85-6B7B-9140-A20F-376BAACB5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1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9E76E05-4EA2-6B44-856C-9981C90F08BA}" type="datetimeFigureOut">
              <a:rPr lang="cs-CZ" smtClean="0"/>
              <a:t>09.02.2021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F8BBB85-6B7B-9140-A20F-376BAACB5B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58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ECB50C-9CD5-C447-BA60-95F6F08CA4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7200" dirty="0">
                <a:latin typeface="Modern No. 20" panose="02070704070505020303" pitchFamily="18" charset="0"/>
              </a:rPr>
              <a:t>Sestra pamětnice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C0FD46-7FEA-A643-B95E-ACBEA3F318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Modern No. 20" panose="02070704070505020303" pitchFamily="18" charset="0"/>
              </a:rPr>
              <a:t>Petra Slavíková 3. LF UK</a:t>
            </a:r>
          </a:p>
          <a:p>
            <a:r>
              <a:rPr lang="cs-CZ" dirty="0">
                <a:latin typeface="Modern No. 20" panose="02070704070505020303" pitchFamily="18" charset="0"/>
              </a:rPr>
              <a:t>Obor: Všeobecné ošetřovatelství</a:t>
            </a:r>
          </a:p>
        </p:txBody>
      </p:sp>
    </p:spTree>
    <p:extLst>
      <p:ext uri="{BB962C8B-B14F-4D97-AF65-F5344CB8AC3E}">
        <p14:creationId xmlns:p14="http://schemas.microsoft.com/office/powerpoint/2010/main" val="4171654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22580E-1FC3-3143-AD15-0D0887028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5FF3E6C-6CD5-ED40-B31D-FE349C4DC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3310" y="1502979"/>
            <a:ext cx="6514748" cy="4109544"/>
          </a:xfrm>
        </p:spPr>
      </p:pic>
    </p:spTree>
    <p:extLst>
      <p:ext uri="{BB962C8B-B14F-4D97-AF65-F5344CB8AC3E}">
        <p14:creationId xmlns:p14="http://schemas.microsoft.com/office/powerpoint/2010/main" val="1444403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5BF6B9-51EB-624B-B2A2-6E7E829E7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odern No. 20" panose="02070704070505020303" pitchFamily="18" charset="0"/>
              </a:rPr>
              <a:t>Slatiňany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99CC645-C5BD-FB40-A18F-534BE8056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0497" y="3331779"/>
            <a:ext cx="4527751" cy="319514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CB5E818-63D9-8441-BBA7-C45EFBC132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0634" y="484631"/>
            <a:ext cx="3808690" cy="250030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1EE538A-76EE-6745-9441-B19B47F1A0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955" y="2406869"/>
            <a:ext cx="5566833" cy="361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04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6E61AF-BBB9-9146-9235-B44B3EFB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odern No. 20" panose="02070704070505020303" pitchFamily="18" charset="0"/>
              </a:rPr>
              <a:t>Nasavrky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7E7E1FD-557D-E548-917E-5E8E60F57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0096" y="1923393"/>
            <a:ext cx="5391807" cy="3836276"/>
          </a:xfrm>
        </p:spPr>
      </p:pic>
    </p:spTree>
    <p:extLst>
      <p:ext uri="{BB962C8B-B14F-4D97-AF65-F5344CB8AC3E}">
        <p14:creationId xmlns:p14="http://schemas.microsoft.com/office/powerpoint/2010/main" val="1226384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F22680-AC46-BD4A-91E5-A2995E72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9609E4B-6205-DA4C-8F77-2E3497E52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261" y="1439919"/>
            <a:ext cx="6172124" cy="4277710"/>
          </a:xfrm>
        </p:spPr>
      </p:pic>
    </p:spTree>
    <p:extLst>
      <p:ext uri="{BB962C8B-B14F-4D97-AF65-F5344CB8AC3E}">
        <p14:creationId xmlns:p14="http://schemas.microsoft.com/office/powerpoint/2010/main" val="743094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245718-E3F8-0F47-8F61-478ED119F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odern No. 20" panose="02070704070505020303" pitchFamily="18" charset="0"/>
              </a:rPr>
              <a:t>odznaky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E4FB21E-B308-FC47-88E6-5CF3E382E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308" y="2120900"/>
            <a:ext cx="5401733" cy="4051300"/>
          </a:xfrm>
        </p:spPr>
      </p:pic>
    </p:spTree>
    <p:extLst>
      <p:ext uri="{BB962C8B-B14F-4D97-AF65-F5344CB8AC3E}">
        <p14:creationId xmlns:p14="http://schemas.microsoft.com/office/powerpoint/2010/main" val="3223122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7F30D8-1D24-B24E-8AAC-1E22D5C04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Modern No. 20" panose="02070704070505020303" pitchFamily="18" charset="0"/>
              </a:rPr>
              <a:t>Dokumenty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71B35B3-5F28-5C44-869A-540539017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658422" y="1658183"/>
            <a:ext cx="5401733" cy="377286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BBA1483-E4F4-3D47-A49A-44063CAA29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830" y="1844918"/>
            <a:ext cx="5867418" cy="440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54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9D46D-D4F9-8448-B465-345692A81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CDE004C-3A27-1B41-A14A-0986C5F2D4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94528" y="1787306"/>
            <a:ext cx="5167312" cy="3602475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4B1D8EC-3797-9546-AA58-5722424EF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Zástupný obsah 4">
            <a:extLst>
              <a:ext uri="{FF2B5EF4-FFF2-40B4-BE49-F238E27FC236}">
                <a16:creationId xmlns:a16="http://schemas.microsoft.com/office/drawing/2014/main" id="{27260F46-8450-A44C-8451-0FAB88AA7D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94744" y="1650801"/>
            <a:ext cx="5167314" cy="38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7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B99659-4FFE-BB46-A9DB-7B9750AC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D38A0B4-78C2-C944-B8F0-4B2CBDDD6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34725" y="1300003"/>
            <a:ext cx="5677328" cy="425799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F03CADA-7259-C54C-A4BE-F5D3BFCF52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9128" y="1300001"/>
            <a:ext cx="5677329" cy="42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57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D0CC1C-5368-DE47-A39D-4E5E593B4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06" y="496507"/>
            <a:ext cx="10058400" cy="1609344"/>
          </a:xfrm>
        </p:spPr>
        <p:txBody>
          <a:bodyPr/>
          <a:lstStyle/>
          <a:p>
            <a:r>
              <a:rPr lang="cs-CZ" dirty="0">
                <a:latin typeface="Modern No. 20" panose="02070704070505020303" pitchFamily="18" charset="0"/>
              </a:rPr>
              <a:t>Jesle Chrudim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2A76785-B903-B54D-8B0F-C3C34CA41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006" y="2711668"/>
            <a:ext cx="4141077" cy="257503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3A1D384-54CB-A647-A311-C5DB515C3B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397061" y="1497724"/>
            <a:ext cx="5549462" cy="394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96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F7858E-D1DE-EA4B-9891-3135EE412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7C4B830-D496-4B4E-A532-03A8FB145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8870" y="2228194"/>
            <a:ext cx="3962400" cy="285881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00784A7-0DC5-C641-B9E9-81BB5BA208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95"/>
          <a:stretch/>
        </p:blipFill>
        <p:spPr>
          <a:xfrm>
            <a:off x="529281" y="1797268"/>
            <a:ext cx="5734885" cy="392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19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4E8ECB-4274-9E49-B081-EF16DA17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B34D1CC-4395-2748-B93D-5F221AA9F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7449" y="2364827"/>
            <a:ext cx="4088524" cy="2764221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0E757FB-EE38-9A4B-9B20-E722CE3C48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43" y="1008993"/>
            <a:ext cx="6858000" cy="459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00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CDFE13-C648-2048-87D9-9E4A10B1A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DFD7BC9-A09E-2541-A75A-797BB9150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2562" y="2438400"/>
            <a:ext cx="4352925" cy="2701159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2D262C7-101A-4F43-BAEA-36ACF3F52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513" y="1313792"/>
            <a:ext cx="6858000" cy="434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84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řev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{65C92F4A-992E-B74F-AF9D-829B051B2FE0}tf10001070</Template>
  <TotalTime>30</TotalTime>
  <Words>18</Words>
  <Application>Microsoft Macintosh PowerPoint</Application>
  <PresentationFormat>Širokoúhlá obrazovka</PresentationFormat>
  <Paragraphs>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Calibri</vt:lpstr>
      <vt:lpstr>Modern No. 20</vt:lpstr>
      <vt:lpstr>Rockwell</vt:lpstr>
      <vt:lpstr>Rockwell Condensed</vt:lpstr>
      <vt:lpstr>Rockwell Extra Bold</vt:lpstr>
      <vt:lpstr>Wingdings</vt:lpstr>
      <vt:lpstr>Dřevo</vt:lpstr>
      <vt:lpstr>Sestra pamětnice</vt:lpstr>
      <vt:lpstr>odznaky</vt:lpstr>
      <vt:lpstr>Dokumenty</vt:lpstr>
      <vt:lpstr>Prezentace aplikace PowerPoint</vt:lpstr>
      <vt:lpstr>Prezentace aplikace PowerPoint</vt:lpstr>
      <vt:lpstr>Jesle Chrudim</vt:lpstr>
      <vt:lpstr>Prezentace aplikace PowerPoint</vt:lpstr>
      <vt:lpstr>Prezentace aplikace PowerPoint</vt:lpstr>
      <vt:lpstr>Prezentace aplikace PowerPoint</vt:lpstr>
      <vt:lpstr>Prezentace aplikace PowerPoint</vt:lpstr>
      <vt:lpstr>Slatiňany</vt:lpstr>
      <vt:lpstr>Nasavrky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Sestra pamětnice</dc:title>
  <dc:subject/>
  <dc:creator>Microsoft Office User</dc:creator>
  <cp:keywords/>
  <dc:description/>
  <cp:lastModifiedBy>Microsoft Office User</cp:lastModifiedBy>
  <cp:revision>5</cp:revision>
  <cp:lastPrinted>2020-12-09T19:23:20Z</cp:lastPrinted>
  <dcterms:created xsi:type="dcterms:W3CDTF">2020-12-09T19:22:52Z</dcterms:created>
  <dcterms:modified xsi:type="dcterms:W3CDTF">2021-02-09T18:10:59Z</dcterms:modified>
  <cp:category/>
</cp:coreProperties>
</file>