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4" r:id="rId4"/>
    <p:sldId id="257" r:id="rId5"/>
    <p:sldId id="259" r:id="rId6"/>
    <p:sldId id="261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5FA99-2928-4EE0-B557-8B4B49B31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926340-052E-495B-807C-EE07093AA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01D2C6-CF42-4319-AAAA-B5ECE525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2C70CE-8B5D-4A8C-A6EF-9D154C3B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670994-1366-4C7A-9C34-69037D1A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14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5AEEB-4180-47CE-89D3-5C03BB08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074BBC-8D64-40E9-B971-109906610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DD59EA-0ACE-43DF-8D6F-8065CC6C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F63221-57DD-434D-A187-969D97B7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25756-08AD-4B25-8A09-07504941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83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36F579-38AD-4B33-8B88-3CBCDBD72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73933F-BB8A-4E97-983A-36C57E172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B30055-C4BE-473D-8926-82ACC09A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EF35E-FFE7-4278-920B-6E369E5A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A4E79-8FB8-42E4-9934-D8E488AD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23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38297-7EB4-4CDF-AC8C-E7F144F2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80519-D8BD-4ABB-823D-0D3315DF2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FF1049-901A-4426-A80E-11F7F8D0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D14463-5F70-49F9-9EA4-26E924EE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65962-A9B5-48B5-9716-7C4B9470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32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1EFD7-82BC-4DC9-88B5-F66B92E6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80A9AA-DFE5-4831-9C28-94184C631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D3A085-0C2C-4A17-9F83-8021FF4F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3036AF-B4C7-4432-B1DB-370809BC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5F7932-17F1-4820-BEF8-166141C9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84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F2602-5F9E-4A9D-84EF-4904BC83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78E2F0-54DA-4893-A19F-55A8ED544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C28907-E677-4359-9BDF-528AB3651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CF41C7-C5E8-42A8-8A88-0F815AD6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630911-7A69-42E0-8304-1CBBECAA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A42CDB-F4D1-4B64-A858-BE826440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01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8578D-B0AD-4581-8232-3F14E76D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C9FC4D-3D58-422E-A58C-0187CDBD3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5C5CCF-8535-47F6-B774-C5B39D5A5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69C454-2AD7-4243-8784-B5944C7E7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646FE2-955A-444D-92C9-4B67D5916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4B68EA-8A0E-4FDB-9ED2-DFFEE9C5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F717C9-BACA-4271-B2E8-F1C3D367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3E0953-3E3C-45B3-9A2F-F90230DA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52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27A7A-DFED-454A-8133-20A12CC6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C78FD9-D640-4A9A-85D3-82CD309C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C2A175-891F-460B-BDAA-85BE1CC5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B0598B-ADAA-468D-A950-DDEBF549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70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2E3CFE-E2FD-4B48-8552-AC44BDE8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7945DC-17C4-4990-82A6-3EA2CC6C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AF690-5FF6-42FE-A7CF-DFE4C2F2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00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1DA00-C02F-496E-A473-5A939518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EA333-20E7-4536-A275-AB5DE435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A2AB99-4AD6-4653-8147-8CA596D7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205B07-80BF-4A45-9E07-7524EF3F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9725F1-40FF-47BA-BA9B-A6B97CF3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A48CAB-4210-4FA3-81BE-845D627A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8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D902F-57E8-455E-8668-1B98C0AD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184ADB-F6E4-41E7-BBF5-AD18348F3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103BAF-BCF6-4E6A-92C4-DF2962099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660C13-D795-4E89-A3B5-917110D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1055D0-9A5E-4EAF-9DFB-6BEA893B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90616F-499E-4A24-A135-F070F3CD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6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CA1213C-D979-45B9-B26C-05880BE4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F0AE99-20C3-4FC8-AADA-81873D78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085C75-E558-4D59-954A-803F087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DD08-0476-4633-AB37-3FF97B0E29AB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079F74-3CB1-4213-97F5-9F3E8C4D2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10C96E-5C01-456C-BFF6-F342F9EE2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4A62-0692-463E-B230-379715FD1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39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B342E45-BA39-4689-87FC-18AA2A702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26142"/>
              </p:ext>
            </p:extLst>
          </p:nvPr>
        </p:nvGraphicFramePr>
        <p:xfrm>
          <a:off x="6587230" y="115409"/>
          <a:ext cx="4776897" cy="667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Exch.Document.DC">
                  <p:embed/>
                </p:oleObj>
              </mc:Choice>
              <mc:Fallback>
                <p:oleObj name="Acrobat Document" r:id="rId2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7230" y="115409"/>
                        <a:ext cx="4776897" cy="667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1214B94-CF88-4F60-9BB2-C105020597B6}"/>
              </a:ext>
            </a:extLst>
          </p:cNvPr>
          <p:cNvSpPr txBox="1"/>
          <p:nvPr/>
        </p:nvSpPr>
        <p:spPr>
          <a:xfrm>
            <a:off x="2293400" y="2281561"/>
            <a:ext cx="331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Věra Kopecká</a:t>
            </a:r>
          </a:p>
        </p:txBody>
      </p:sp>
    </p:spTree>
    <p:extLst>
      <p:ext uri="{BB962C8B-B14F-4D97-AF65-F5344CB8AC3E}">
        <p14:creationId xmlns:p14="http://schemas.microsoft.com/office/powerpoint/2010/main" val="85978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13DC357-1A96-4F8B-B331-C6392015F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12487"/>
              </p:ext>
            </p:extLst>
          </p:nvPr>
        </p:nvGraphicFramePr>
        <p:xfrm>
          <a:off x="1539135" y="251873"/>
          <a:ext cx="8368344" cy="607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686" imgH="4533529" progId="AcroExch.Document.DC">
                  <p:embed/>
                </p:oleObj>
              </mc:Choice>
              <mc:Fallback>
                <p:oleObj name="Acrobat Document" r:id="rId2" imgW="6415686" imgH="453352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9135" y="251873"/>
                        <a:ext cx="8368344" cy="607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19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AC61990-96AE-450C-86D9-8429379DA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43502"/>
              </p:ext>
            </p:extLst>
          </p:nvPr>
        </p:nvGraphicFramePr>
        <p:xfrm>
          <a:off x="3829050" y="442912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Exch.Document.DC">
                  <p:embed/>
                </p:oleObj>
              </mc:Choice>
              <mc:Fallback>
                <p:oleObj name="Acrobat Document" r:id="rId2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9050" y="442912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98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3805A2C-6010-4C5D-999C-17488059B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11931"/>
              </p:ext>
            </p:extLst>
          </p:nvPr>
        </p:nvGraphicFramePr>
        <p:xfrm>
          <a:off x="92074" y="92074"/>
          <a:ext cx="7232004" cy="444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3200163" progId="AcroExch.Document.DC">
                  <p:embed/>
                </p:oleObj>
              </mc:Choice>
              <mc:Fallback>
                <p:oleObj name="Acrobat Document" r:id="rId2" imgW="4533723" imgH="320016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4" y="92074"/>
                        <a:ext cx="7232004" cy="444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26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C6D62AF-661A-4A4B-BE4B-F810AC1ED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48954"/>
              </p:ext>
            </p:extLst>
          </p:nvPr>
        </p:nvGraphicFramePr>
        <p:xfrm>
          <a:off x="1429304" y="1041985"/>
          <a:ext cx="8629095" cy="523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686" imgH="4533529" progId="AcroExch.Document.DC">
                  <p:embed/>
                </p:oleObj>
              </mc:Choice>
              <mc:Fallback>
                <p:oleObj name="Acrobat Document" r:id="rId2" imgW="6415686" imgH="453352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9304" y="1041985"/>
                        <a:ext cx="8629095" cy="5234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27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DAE503DA-E89F-4B8E-ABB6-E22C324DF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200308"/>
              </p:ext>
            </p:extLst>
          </p:nvPr>
        </p:nvGraphicFramePr>
        <p:xfrm>
          <a:off x="3320249" y="145342"/>
          <a:ext cx="5095782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Exch.Document.DC">
                  <p:embed/>
                </p:oleObj>
              </mc:Choice>
              <mc:Fallback>
                <p:oleObj name="Acrobat Document" r:id="rId2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20249" y="145342"/>
                        <a:ext cx="5095782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81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55D9FFB-1E1F-498A-A2AC-C2EC14406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48164"/>
              </p:ext>
            </p:extLst>
          </p:nvPr>
        </p:nvGraphicFramePr>
        <p:xfrm>
          <a:off x="3572122" y="221456"/>
          <a:ext cx="4479925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Exch.Document.DC">
                  <p:embed/>
                </p:oleObj>
              </mc:Choice>
              <mc:Fallback>
                <p:oleObj name="Acrobat Document" r:id="rId2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2122" y="221456"/>
                        <a:ext cx="4479925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14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FABB698-9879-4B6E-8381-7A8194E5F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035616"/>
              </p:ext>
            </p:extLst>
          </p:nvPr>
        </p:nvGraphicFramePr>
        <p:xfrm>
          <a:off x="3444536" y="319111"/>
          <a:ext cx="4971495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Exch.Document.DC">
                  <p:embed/>
                </p:oleObj>
              </mc:Choice>
              <mc:Fallback>
                <p:oleObj name="Acrobat Document" r:id="rId2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536" y="319111"/>
                        <a:ext cx="4971495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22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76B2B1C-53E1-4071-8070-AF76C6551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14845"/>
              </p:ext>
            </p:extLst>
          </p:nvPr>
        </p:nvGraphicFramePr>
        <p:xfrm>
          <a:off x="3364637" y="426128"/>
          <a:ext cx="6036815" cy="679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Exch.Document.DC">
                  <p:embed/>
                </p:oleObj>
              </mc:Choice>
              <mc:Fallback>
                <p:oleObj name="Acrobat Document" r:id="rId2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64637" y="426128"/>
                        <a:ext cx="6036815" cy="6794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548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Širokoúhlá obrazovka</PresentationFormat>
  <Paragraphs>1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Adobe 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Věra Kopecká</dc:title>
  <dc:creator>Markéta Vrňatová</dc:creator>
  <cp:lastModifiedBy>Markéta Vrňatová</cp:lastModifiedBy>
  <cp:revision>6</cp:revision>
  <dcterms:created xsi:type="dcterms:W3CDTF">2021-02-18T21:12:23Z</dcterms:created>
  <dcterms:modified xsi:type="dcterms:W3CDTF">2021-02-18T21:29:22Z</dcterms:modified>
</cp:coreProperties>
</file>