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944"/>
  </p:normalViewPr>
  <p:slideViewPr>
    <p:cSldViewPr snapToGrid="0" snapToObjects="1">
      <p:cViewPr varScale="1">
        <p:scale>
          <a:sx n="104" d="100"/>
          <a:sy n="104" d="100"/>
        </p:scale>
        <p:origin x="648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8T21:08:21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973 1112 24575,'-15'0'0,"2"-4"0,4-1 0,0-4 0,-5 4 0,4-3 0,-4 3 0,6-3 0,-1-1 0,0 0 0,0 0 0,0 0 0,0 0 0,0 0 0,-4 0 0,3 0 0,-4 4 0,0-8 0,4 11 0,-3-11 0,-1 8 0,4-4 0,-4 0 0,1-1 0,3 2 0,-4-2 0,0 1 0,4 0 0,-3 0 0,-1-1 0,4 1 0,-4 0 0,6 0 0,-6 0 0,4 0 0,-4-5 0,0 4 0,4-4 0,-4 5 0,0-5 0,4 4 0,-8-4 0,7 0 0,-7 3 0,-1-11 0,3 10 0,-7-10 0,13 7 0,-4-5 0,4 6 0,-4-5 0,4 4 0,-4-4 0,4-1 0,0 0 0,0 1 0,-4-1 0,3 1 0,-3-1 0,4 0 0,1 5 0,-1-3 0,5 3 0,-3 0 0,3 2 0,-4-1 0,4 4 0,-4-4 0,8 5 0,-7-4 0,7 3 0,-7-4 0,7 5 0,-7 0 0,3-3 0,0 2 0,1-3 0,0-1 0,-2-1 0,1 1 0,-4 0 0,8 5 0,-3 0 0,0 0 0,4 1 0,-4-1 0,0 0 0,3 0 0,-3 0 0,-1-5 0,4 4 0,-3-3 0,4 4 0,0 0 0,0 0 0,-4 4 0,3-3 0,-3 4 0,4 3 0,0 2 0,0 7 0,0 1 0,0 0 0,0 5 0,0-4 0,0 8 0,0-8 0,0 9 0,0-9 0,0 8 0,0-8 0,0 4 0,0-5 0,0 4 0,0-3 0,0 4 0,0-5 0,0 0 0,0 0 0,0 0 0,0-1 0,0 1 0,0 0 0,0 0 0,0 0 0,0 0 0,0 0 0,0-1 0,0 1 0,0 0 0,0 0 0,0 0 0,0 0 0,-9 0 0,7 0 0,-7 0 0,9 0 0,0 0 0,0 0 0,-4-4 0,3 3 0,-2-4 0,3 5 0,-4 0 0,3 0 0,-3 0 0,4 0 0,-4 0 0,3 0 0,-3-1 0,4 1 0,-4 0 0,3 0 0,-3 0 0,0-4 0,3 3 0,-3-3 0,0-1 0,3 4 0,-3-11 0,4 2 0,0-7 0,0-1 0,0-5 0,0 4 0,0-8 0,0 7 0,0-7 0,0 3 0,0 0 0,0-3 0,0 8 0,0-9 0,0 9 0,4-3 0,-3 4 0,7 0 0,-7 0 0,3 0 0,0 0 0,-3 1 0,3-1 0,-4 0 0,0 0 0,0 0 0,4 4 0,-3-3 0,7 7 0,-7-6 0,3 2 0,-1 0 0,-2-3 0,3 3 0,0 0 0,-3-3 0,7 7 0,-7-7 0,7 7 0,-7-7 0,7 3 0,-7-3 0,3-1 0,-4 0 0,0 0 0,0 0 0,4 0 0,-3 0 0,3 1 0,-4-1 0,0 0 0,0 0 0,4 4 0,-3-3 0,3 3 0,-4 4 0,0 2 0,0 8 0,0 0 0,0 0 0,0 0 0,0 0 0,0-1 0,0 1 0,0 0 0,0 0 0,0 0 0,0 0 0,0 0 0,0-1 0,0 1 0,0 0 0,0 0 0,4-4 0,0-1 0,1 0 0,3-3 0,-3 3 0,4 0 0,0-3 0,0 7 0,0-7 0,-1 2 0,1 1 0,0-3 0,0 7 0,0-7 0,0 3 0,0 0 0,-1-3 0,1 3 0,0-4 0,0 0 0,0 4 0,0-3 0,0 3 0,-1-4 0,1 0 0,-4 4 0,3-3 0,-3 3 0,4-4 0,0 0 0,0 0 0,-4 4 0,2-3 0,-2 3 0,4-4 0,0 4 0,0-3 0,0 2 0,0-3 0,-4 4 0,2-3 0,-2 3 0,4-4 0,0 4 0,0-3 0,0 3 0,0 0 0,0-3 0,-1 3 0,1 0 0,0-3 0,0 3 0,0-4 0,-4 4 0,3-3 0,-3 3 0,3-4 0,1 0 0,0 0 0,0 0 0,0 0 0,0 0 0,0 0 0,-1 0 0,1 0 0,-8 0 0,-6 0 0,-5 0 0,-2 0 0,3 0 0,0 0 0,0-4 0,0 3 0,0-3 0,-4 4 0,3 0 0,-9-4 0,9 2 0,-8-2 0,8 0 0,-4 3 0,5-7 0,0 7 0,1-7 0,-6 7 0,4-2 0,0-1 0,2 3 0,3-7 0,-4 7 0,1-7 0,-1 3 0,0 0 0,4-3 0,-3 7 0,7-7 0,-7 7 0,3-3 0,0 0 0,-3 3 0,8-6 0,-8 6 0,3-7 0,-4 3 0,0 0 0,4-3 0,-3 7 0,7-7 0,-3 3 0,0-4 0,3 1 0,-3-1 0,4 0 0,-4 4 0,3-3 0,-2 3 0,-1 0 0,3-3 0,-7 7 0,3-7 0,-4 3 0,0 1 0,4-4 0,-3 3 0,3 0 0,0-3 0,-2 7 0,6-7 0,-7 7 0,7-7 0,-7 7 0,7-3 0,-3 4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2/18/21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7CEB2-FBA4-A041-9875-304EFA02F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Sestra pamětnice </a:t>
            </a:r>
            <a:endParaRPr lang="ru-C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DA5702-EC31-D042-B7A5-FF6E24926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Sobchuk</a:t>
            </a:r>
            <a:r>
              <a:rPr lang="cs-CZ" dirty="0"/>
              <a:t> </a:t>
            </a:r>
            <a:r>
              <a:rPr lang="cs-CZ" dirty="0" err="1"/>
              <a:t>Evgeniia</a:t>
            </a:r>
            <a:endParaRPr lang="cs-CZ" dirty="0"/>
          </a:p>
          <a:p>
            <a:r>
              <a:rPr lang="cs-CZ" dirty="0"/>
              <a:t>„Všeobecné ošetřovatelství“, 3.LF UK</a:t>
            </a:r>
          </a:p>
          <a:p>
            <a:r>
              <a:rPr lang="cs-CZ" dirty="0"/>
              <a:t>2020/2021</a:t>
            </a:r>
          </a:p>
          <a:p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34775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8AED7-5941-5D46-A274-57DABD97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273616"/>
            <a:ext cx="6470434" cy="1609344"/>
          </a:xfrm>
        </p:spPr>
        <p:txBody>
          <a:bodyPr/>
          <a:lstStyle/>
          <a:p>
            <a:r>
              <a:rPr lang="cs-CZ" dirty="0" err="1"/>
              <a:t>Kraniná</a:t>
            </a:r>
            <a:r>
              <a:rPr lang="cs-CZ" dirty="0"/>
              <a:t> Galina </a:t>
            </a:r>
            <a:r>
              <a:rPr lang="cs-CZ" dirty="0" err="1"/>
              <a:t>ivanovna</a:t>
            </a:r>
            <a:endParaRPr lang="ru-CZ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6A660D65-EE47-D74B-949E-066AAF73F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9" y="1984952"/>
            <a:ext cx="5682643" cy="4050792"/>
          </a:xfrm>
        </p:spPr>
        <p:txBody>
          <a:bodyPr/>
          <a:lstStyle/>
          <a:p>
            <a:r>
              <a:rPr lang="cs-CZ" dirty="0"/>
              <a:t>Před svou odbornou školou v období studia</a:t>
            </a:r>
            <a:endParaRPr lang="ru-CZ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614325-0550-AF4F-9F73-7D9E2424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68" y="273616"/>
            <a:ext cx="4775689" cy="63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011CD-C775-2D49-B263-8C229DBE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90842"/>
            <a:ext cx="5786511" cy="1955409"/>
          </a:xfrm>
        </p:spPr>
        <p:txBody>
          <a:bodyPr/>
          <a:lstStyle/>
          <a:p>
            <a:r>
              <a:rPr lang="cs-CZ" dirty="0"/>
              <a:t>Lékařská odborná střední škola </a:t>
            </a:r>
            <a:endParaRPr lang="ru-C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3C8B1A-21EC-D544-8EE1-E6CF613E0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590842"/>
            <a:ext cx="4164037" cy="59084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ACF7E-A16E-234B-A77C-2D8F0A54863C}"/>
              </a:ext>
            </a:extLst>
          </p:cNvPr>
          <p:cNvSpPr txBox="1"/>
          <p:nvPr/>
        </p:nvSpPr>
        <p:spPr>
          <a:xfrm>
            <a:off x="492369" y="2361585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 skutečnosti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51813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DFFBE-29A3-774B-85B5-A781C016D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84582"/>
            <a:ext cx="10058400" cy="1609344"/>
          </a:xfrm>
        </p:spPr>
        <p:txBody>
          <a:bodyPr/>
          <a:lstStyle/>
          <a:p>
            <a:r>
              <a:rPr lang="cs-CZ" dirty="0"/>
              <a:t>Absolventi oboru „všeobecná sestra“</a:t>
            </a:r>
            <a:endParaRPr lang="ru-C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F1F99A-C30B-A740-9F65-2FA623A76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477" y="1298012"/>
            <a:ext cx="4553708" cy="607161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EB53C8-21AC-974D-8A94-B86DCBB34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1444" y="1824641"/>
            <a:ext cx="4102311" cy="5469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7B40D-5298-874E-A92D-BE04CB92A786}"/>
              </a:ext>
            </a:extLst>
          </p:cNvPr>
          <p:cNvSpPr txBox="1"/>
          <p:nvPr/>
        </p:nvSpPr>
        <p:spPr>
          <a:xfrm>
            <a:off x="944880" y="1093230"/>
            <a:ext cx="4858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Sočínská</a:t>
            </a:r>
            <a:r>
              <a:rPr lang="cs-CZ" dirty="0"/>
              <a:t> lékařská odborná střední škola“</a:t>
            </a:r>
          </a:p>
          <a:p>
            <a:r>
              <a:rPr lang="cs-CZ" dirty="0"/>
              <a:t>Rok nástupu 1969</a:t>
            </a:r>
          </a:p>
          <a:p>
            <a:r>
              <a:rPr lang="cs-CZ" dirty="0"/>
              <a:t>Rok absolvování 1972</a:t>
            </a:r>
            <a:endParaRPr lang="ru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7F1C3DB2-C730-0945-866B-80864D590A77}"/>
                  </a:ext>
                </a:extLst>
              </p14:cNvPr>
              <p14:cNvContentPartPr/>
              <p14:nvPr/>
            </p14:nvContentPartPr>
            <p14:xfrm>
              <a:off x="3968543" y="6408924"/>
              <a:ext cx="350640" cy="40032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7F1C3DB2-C730-0945-866B-80864D590A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9543" y="6400284"/>
                <a:ext cx="36828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03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F715-0996-9F47-A147-E72EF946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4086"/>
            <a:ext cx="10058400" cy="1609344"/>
          </a:xfrm>
        </p:spPr>
        <p:txBody>
          <a:bodyPr/>
          <a:lstStyle/>
          <a:p>
            <a:r>
              <a:rPr lang="cs-CZ" dirty="0"/>
              <a:t>vysvědčení</a:t>
            </a:r>
            <a:endParaRPr lang="ru-C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88B2AF-DBD1-A24F-9515-7804803EC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3" y="1673430"/>
            <a:ext cx="6583680" cy="44074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7DDFE-585C-704E-8927-B58918C23CCF}"/>
              </a:ext>
            </a:extLst>
          </p:cNvPr>
          <p:cNvSpPr txBox="1"/>
          <p:nvPr/>
        </p:nvSpPr>
        <p:spPr>
          <a:xfrm>
            <a:off x="7559039" y="2782669"/>
            <a:ext cx="338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Diplom o absolvování studia,</a:t>
            </a:r>
          </a:p>
          <a:p>
            <a:r>
              <a:rPr lang="cs-CZ" dirty="0"/>
              <a:t>Obor „ všeobecná sestra“ 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262630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201F3-CE39-0048-801A-560AC2CB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134112"/>
            <a:ext cx="10058400" cy="1609344"/>
          </a:xfrm>
        </p:spPr>
        <p:txBody>
          <a:bodyPr/>
          <a:lstStyle/>
          <a:p>
            <a:r>
              <a:rPr lang="cs-CZ" dirty="0"/>
              <a:t>vysvědčení</a:t>
            </a:r>
            <a:endParaRPr lang="ru-C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4092D9-98A5-B64C-AB15-6BC31A17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409" y="2125694"/>
            <a:ext cx="5039360" cy="37795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8DA2D2-732B-234C-A639-D35DD2012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2" y="361251"/>
            <a:ext cx="6998209" cy="5248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5DDFE-5517-254A-A376-FDAA1B571E47}"/>
              </a:ext>
            </a:extLst>
          </p:cNvPr>
          <p:cNvSpPr txBox="1"/>
          <p:nvPr/>
        </p:nvSpPr>
        <p:spPr>
          <a:xfrm>
            <a:off x="5608320" y="6004560"/>
            <a:ext cx="343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Doklady akademické hodnosti</a:t>
            </a:r>
            <a:endParaRPr lang="ru-CZ" dirty="0"/>
          </a:p>
        </p:txBody>
      </p:sp>
    </p:spTree>
    <p:extLst>
      <p:ext uri="{BB962C8B-B14F-4D97-AF65-F5344CB8AC3E}">
        <p14:creationId xmlns:p14="http://schemas.microsoft.com/office/powerpoint/2010/main" val="98290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E83C1-D165-4C4A-AB42-28CC3F09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8" y="445703"/>
            <a:ext cx="5743605" cy="1609344"/>
          </a:xfrm>
        </p:spPr>
        <p:txBody>
          <a:bodyPr/>
          <a:lstStyle/>
          <a:p>
            <a:r>
              <a:rPr lang="cs-CZ" dirty="0"/>
              <a:t>Život po absolvování odborné školy</a:t>
            </a:r>
            <a:endParaRPr lang="ru-CZ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358DB2E-5A85-FF4B-9FF8-E1E84D94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4802" y="1416520"/>
            <a:ext cx="4003886" cy="5338514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50893B-A567-7442-895E-D9D54DC7D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7" y="445703"/>
            <a:ext cx="4474944" cy="59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37BE-7C85-BD4F-87ED-3726B96C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287710"/>
            <a:ext cx="6892466" cy="1609344"/>
          </a:xfrm>
        </p:spPr>
        <p:txBody>
          <a:bodyPr/>
          <a:lstStyle/>
          <a:p>
            <a:r>
              <a:rPr lang="cs-CZ" dirty="0" err="1"/>
              <a:t>Kranina</a:t>
            </a:r>
            <a:r>
              <a:rPr lang="cs-CZ" dirty="0"/>
              <a:t> </a:t>
            </a:r>
            <a:r>
              <a:rPr lang="cs-CZ" dirty="0" err="1"/>
              <a:t>galina</a:t>
            </a:r>
            <a:r>
              <a:rPr lang="cs-CZ" dirty="0"/>
              <a:t> Ivanovna dneska</a:t>
            </a:r>
            <a:endParaRPr lang="ru-C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01B44C-EBAE-E748-8013-7E6DAC9BA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12" y="1897054"/>
            <a:ext cx="3590130" cy="48420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F952F-4BCB-2349-922F-829A901BA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52" y="373717"/>
            <a:ext cx="4530648" cy="61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5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72</TotalTime>
  <Words>72</Words>
  <Application>Microsoft Macintosh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Rockwell</vt:lpstr>
      <vt:lpstr>Rockwell Condensed</vt:lpstr>
      <vt:lpstr>Rockwell Extra Bold</vt:lpstr>
      <vt:lpstr>Wingdings</vt:lpstr>
      <vt:lpstr>Дерево</vt:lpstr>
      <vt:lpstr>Sestra pamětnice </vt:lpstr>
      <vt:lpstr>Kraniná Galina ivanovna</vt:lpstr>
      <vt:lpstr>Lékařská odborná střední škola </vt:lpstr>
      <vt:lpstr>Absolventi oboru „všeobecná sestra“</vt:lpstr>
      <vt:lpstr>vysvědčení</vt:lpstr>
      <vt:lpstr>vysvědčení</vt:lpstr>
      <vt:lpstr>Život po absolvování odborné školy</vt:lpstr>
      <vt:lpstr>Kranina galina Ivanovna dneska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 </dc:title>
  <dc:creator>Microsoft Office User</dc:creator>
  <cp:lastModifiedBy>Microsoft Office User</cp:lastModifiedBy>
  <cp:revision>7</cp:revision>
  <dcterms:created xsi:type="dcterms:W3CDTF">2021-02-18T20:04:40Z</dcterms:created>
  <dcterms:modified xsi:type="dcterms:W3CDTF">2021-02-18T21:50:13Z</dcterms:modified>
</cp:coreProperties>
</file>