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86" autoAdjust="0"/>
  </p:normalViewPr>
  <p:slideViewPr>
    <p:cSldViewPr>
      <p:cViewPr varScale="1">
        <p:scale>
          <a:sx n="128" d="100"/>
          <a:sy n="128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604-0379-4E9B-8FAC-09E715C4A50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9F5-B20B-4BCA-A3CD-B747693CC6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604-0379-4E9B-8FAC-09E715C4A50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9F5-B20B-4BCA-A3CD-B747693CC6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604-0379-4E9B-8FAC-09E715C4A50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9F5-B20B-4BCA-A3CD-B747693CC6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604-0379-4E9B-8FAC-09E715C4A50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9F5-B20B-4BCA-A3CD-B747693CC6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604-0379-4E9B-8FAC-09E715C4A50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9F5-B20B-4BCA-A3CD-B747693CC6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604-0379-4E9B-8FAC-09E715C4A50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9F5-B20B-4BCA-A3CD-B747693CC6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604-0379-4E9B-8FAC-09E715C4A50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9F5-B20B-4BCA-A3CD-B747693CC6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604-0379-4E9B-8FAC-09E715C4A50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9F5-B20B-4BCA-A3CD-B747693CC6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604-0379-4E9B-8FAC-09E715C4A50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9F5-B20B-4BCA-A3CD-B747693CC6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604-0379-4E9B-8FAC-09E715C4A50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9F5-B20B-4BCA-A3CD-B747693CC62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604-0379-4E9B-8FAC-09E715C4A50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4EE9F5-B20B-4BCA-A3CD-B747693CC62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54EE9F5-B20B-4BCA-A3CD-B747693CC62D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1E29604-0379-4E9B-8FAC-09E715C4A50A}" type="datetimeFigureOut">
              <a:rPr lang="cs-CZ" smtClean="0"/>
              <a:t>30.11.2020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/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Sestra pamětnice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Alexandra Bauerová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BVO 1. ročník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2020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63688" y="541883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UNIVERZITA KARLOVA</a:t>
            </a:r>
          </a:p>
          <a:p>
            <a:pPr algn="ctr"/>
            <a:r>
              <a:rPr lang="cs-CZ" dirty="0" smtClean="0"/>
              <a:t>3. LÉKAŘSKÁ FAKULTA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8096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67" y="1497054"/>
            <a:ext cx="8191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7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4701208" cy="100364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Sraz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 kolegyněmi 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zivatel\Desktop\IMG_E8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3827398" cy="603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4176464" cy="128701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Paní Vrzáková a její pravnučka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Uzivatel\Desktop\IMG_E8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5"/>
            <a:ext cx="4056029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545796"/>
              </p:ext>
            </p:extLst>
          </p:nvPr>
        </p:nvGraphicFramePr>
        <p:xfrm>
          <a:off x="2339752" y="45306"/>
          <a:ext cx="4814127" cy="6812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667119" imgH="8019810" progId="AcroExch.Document.DC">
                  <p:embed/>
                </p:oleObj>
              </mc:Choice>
              <mc:Fallback>
                <p:oleObj name="Acrobat Document" r:id="rId3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45306"/>
                        <a:ext cx="4814127" cy="6812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9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94538"/>
              </p:ext>
            </p:extLst>
          </p:nvPr>
        </p:nvGraphicFramePr>
        <p:xfrm>
          <a:off x="2051720" y="116632"/>
          <a:ext cx="4681349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5667119" imgH="8019810" progId="AcroExch.Document.DC">
                  <p:embed/>
                </p:oleObj>
              </mc:Choice>
              <mc:Fallback>
                <p:oleObj name="Acrobat Document" r:id="rId3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116632"/>
                        <a:ext cx="4681349" cy="6624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30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424328"/>
              </p:ext>
            </p:extLst>
          </p:nvPr>
        </p:nvGraphicFramePr>
        <p:xfrm>
          <a:off x="2411760" y="116632"/>
          <a:ext cx="4573563" cy="647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5667119" imgH="8019810" progId="AcroExch.Document.DC">
                  <p:embed/>
                </p:oleObj>
              </mc:Choice>
              <mc:Fallback>
                <p:oleObj name="Acrobat Document" r:id="rId3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116632"/>
                        <a:ext cx="4573563" cy="6472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8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701660"/>
              </p:ext>
            </p:extLst>
          </p:nvPr>
        </p:nvGraphicFramePr>
        <p:xfrm>
          <a:off x="1547663" y="116632"/>
          <a:ext cx="4630425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Acrobat Document" r:id="rId3" imgW="5667119" imgH="8019810" progId="AcroExch.Document.DC">
                  <p:embed/>
                </p:oleObj>
              </mc:Choice>
              <mc:Fallback>
                <p:oleObj name="Acrobat Document" r:id="rId3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3" y="116632"/>
                        <a:ext cx="4630425" cy="6552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09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434569"/>
              </p:ext>
            </p:extLst>
          </p:nvPr>
        </p:nvGraphicFramePr>
        <p:xfrm>
          <a:off x="1547664" y="107079"/>
          <a:ext cx="4752528" cy="6725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Acrobat Document" r:id="rId3" imgW="5667119" imgH="8019810" progId="AcroExch.Document.DC">
                  <p:embed/>
                </p:oleObj>
              </mc:Choice>
              <mc:Fallback>
                <p:oleObj name="Acrobat Document" r:id="rId3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07079"/>
                        <a:ext cx="4752528" cy="6725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pozornost!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Maminka – zdravotní laborantka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zivatel\Desktop\IMG_E8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4766386" cy="520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Maminka – zdravotní laborantka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zivatel\Desktop\IMG_E8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325791" cy="538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540"/>
            <a:ext cx="822960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Tatínek - lékárník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zivatel\Desktop\IMG_E8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038795"/>
            <a:ext cx="4419569" cy="581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1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Střední zdravotnická škola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Uzivatel\Desktop\IMG_E8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1472"/>
            <a:ext cx="8180279" cy="55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 předávání diplomů se sestrou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Uzivatel\Desktop\IMG_E8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89063"/>
            <a:ext cx="6768752" cy="50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3322711" cy="92697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První třídnictví na SZŠ </a:t>
            </a:r>
            <a:endParaRPr lang="cs-CZ" dirty="0"/>
          </a:p>
        </p:txBody>
      </p:sp>
      <p:pic>
        <p:nvPicPr>
          <p:cNvPr id="1026" name="Picture 2" descr="C:\Users\Uzivatel\Desktop\IMG_E8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5290618" cy="647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Sraz se studentkami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zivatel\Desktop\IMG_E8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860825" cy="55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Oslava narozenin v nemocnici Most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zivatel\Desktop\IMG_E8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7879"/>
            <a:ext cx="6768752" cy="52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106</TotalTime>
  <Words>58</Words>
  <Application>Microsoft Office PowerPoint</Application>
  <PresentationFormat>Předvádění na obrazovce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Sousedství</vt:lpstr>
      <vt:lpstr>Adobe Acrobat Document</vt:lpstr>
      <vt:lpstr>Sestra pamětnice</vt:lpstr>
      <vt:lpstr>Maminka – zdravotní laborantka</vt:lpstr>
      <vt:lpstr>Maminka – zdravotní laborantka</vt:lpstr>
      <vt:lpstr>Tatínek - lékárník</vt:lpstr>
      <vt:lpstr>Střední zdravotnická škola</vt:lpstr>
      <vt:lpstr>Na předávání diplomů se sestrou</vt:lpstr>
      <vt:lpstr>První třídnictví na SZŠ </vt:lpstr>
      <vt:lpstr>Sraz se studentkami</vt:lpstr>
      <vt:lpstr>Oslava narozenin v nemocnici Most</vt:lpstr>
      <vt:lpstr>Sraz s kolegyněmi </vt:lpstr>
      <vt:lpstr>Paní Vrzáková a její pravnučka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Sestra pamětnice</dc:title>
  <dc:creator>Uzivatel</dc:creator>
  <cp:lastModifiedBy>Uzivatel</cp:lastModifiedBy>
  <cp:revision>7</cp:revision>
  <dcterms:created xsi:type="dcterms:W3CDTF">2020-11-29T11:44:22Z</dcterms:created>
  <dcterms:modified xsi:type="dcterms:W3CDTF">2020-11-30T11:34:30Z</dcterms:modified>
</cp:coreProperties>
</file>