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DB447-5357-4246-9EBC-23DCF802706F}" v="202" dt="2020-12-13T11:30:33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28. 1. 2021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Obsah obrázku fotka, kytice, mnoho, pózování&#10;&#10;Popis se vygeneroval automaticky.">
            <a:extLst>
              <a:ext uri="{FF2B5EF4-FFF2-40B4-BE49-F238E27FC236}">
                <a16:creationId xmlns:a16="http://schemas.microsoft.com/office/drawing/2014/main" id="{C8C61E9A-B8BB-459B-9049-4D35863B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06" y="143080"/>
            <a:ext cx="9196385" cy="67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6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Obsah obrázku osoba, fotka, pózování, skupina&#10;&#10;Popis se vygeneroval automaticky.">
            <a:extLst>
              <a:ext uri="{FF2B5EF4-FFF2-40B4-BE49-F238E27FC236}">
                <a16:creationId xmlns:a16="http://schemas.microsoft.com/office/drawing/2014/main" id="{0D27D35C-C61E-400C-AD0A-BE1F54717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4" y="80922"/>
            <a:ext cx="5791199" cy="3700349"/>
          </a:xfrm>
          <a:prstGeom prst="rect">
            <a:avLst/>
          </a:prstGeom>
        </p:spPr>
      </p:pic>
      <p:pic>
        <p:nvPicPr>
          <p:cNvPr id="4" name="Obrázek 4" descr="Obsah obrázku osoba, interiér, kuchyně, skříňka&#10;&#10;Popis se vygeneroval automaticky.">
            <a:extLst>
              <a:ext uri="{FF2B5EF4-FFF2-40B4-BE49-F238E27FC236}">
                <a16:creationId xmlns:a16="http://schemas.microsoft.com/office/drawing/2014/main" id="{996F03C2-38DF-4B72-89DE-C099F9785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414" y="197547"/>
            <a:ext cx="4778678" cy="3926385"/>
          </a:xfrm>
          <a:prstGeom prst="rect">
            <a:avLst/>
          </a:prstGeom>
        </p:spPr>
      </p:pic>
      <p:pic>
        <p:nvPicPr>
          <p:cNvPr id="5" name="Obrázek 5" descr="Obsah obrázku osoba, interiér, stojící, skříňka&#10;&#10;Popis se vygeneroval automaticky.">
            <a:extLst>
              <a:ext uri="{FF2B5EF4-FFF2-40B4-BE49-F238E27FC236}">
                <a16:creationId xmlns:a16="http://schemas.microsoft.com/office/drawing/2014/main" id="{D62B23F5-820B-4ECE-98F7-4D818D2D2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675" y="3100254"/>
            <a:ext cx="5175336" cy="36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5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osoba, interiér, muž, postel&#10;&#10;Popis se vygeneroval automaticky.">
            <a:extLst>
              <a:ext uri="{FF2B5EF4-FFF2-40B4-BE49-F238E27FC236}">
                <a16:creationId xmlns:a16="http://schemas.microsoft.com/office/drawing/2014/main" id="{52B38524-2B33-4779-9F87-2D91F6CAA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67" y="254396"/>
            <a:ext cx="5937336" cy="4397235"/>
          </a:xfrm>
          <a:prstGeom prst="rect">
            <a:avLst/>
          </a:prstGeom>
        </p:spPr>
      </p:pic>
      <p:pic>
        <p:nvPicPr>
          <p:cNvPr id="3" name="Obrázek 3" descr="Obsah obrázku osoba, vsedě, interiér, muž&#10;&#10;Popis se vygeneroval automaticky.">
            <a:extLst>
              <a:ext uri="{FF2B5EF4-FFF2-40B4-BE49-F238E27FC236}">
                <a16:creationId xmlns:a16="http://schemas.microsoft.com/office/drawing/2014/main" id="{2B7BFAAE-D46D-48A5-9EC9-A46F5CB21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674" y="1709177"/>
            <a:ext cx="6260926" cy="49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7058E6F0-8A1F-4006-9353-8722C6A0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25" y="-2768"/>
            <a:ext cx="5404979" cy="67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47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osoba, muž, interiér, stojící&#10;&#10;Popis se vygeneroval automaticky.">
            <a:extLst>
              <a:ext uri="{FF2B5EF4-FFF2-40B4-BE49-F238E27FC236}">
                <a16:creationId xmlns:a16="http://schemas.microsoft.com/office/drawing/2014/main" id="{F770993F-9B83-431B-91B5-192902D24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78" y="86575"/>
            <a:ext cx="6960295" cy="4315344"/>
          </a:xfrm>
          <a:prstGeom prst="rect">
            <a:avLst/>
          </a:prstGeom>
        </p:spPr>
      </p:pic>
      <p:pic>
        <p:nvPicPr>
          <p:cNvPr id="4" name="Obrázek 4" descr="Obsah obrázku osoba, vsedě, fotka, muž&#10;&#10;Popis se vygeneroval automaticky.">
            <a:extLst>
              <a:ext uri="{FF2B5EF4-FFF2-40B4-BE49-F238E27FC236}">
                <a16:creationId xmlns:a16="http://schemas.microsoft.com/office/drawing/2014/main" id="{1DBBE018-E1D5-4370-9C47-51898D88F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633" y="1975705"/>
            <a:ext cx="5989528" cy="4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fotka, osoba, exteriér, pózování&#10;&#10;Popis se vygeneroval automaticky.">
            <a:extLst>
              <a:ext uri="{FF2B5EF4-FFF2-40B4-BE49-F238E27FC236}">
                <a16:creationId xmlns:a16="http://schemas.microsoft.com/office/drawing/2014/main" id="{6E01B0A7-E429-4157-97E9-CB2F393CE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15" y="1142355"/>
            <a:ext cx="10603281" cy="465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507E6E47-E06E-4D41-94BB-F4CA57FC1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58" y="237011"/>
            <a:ext cx="9121035" cy="63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7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54016B12-2D4D-40C1-AA31-886B3F82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57" y="254729"/>
            <a:ext cx="5363227" cy="6171089"/>
          </a:xfrm>
          <a:prstGeom prst="rect">
            <a:avLst/>
          </a:prstGeom>
        </p:spPr>
      </p:pic>
      <p:pic>
        <p:nvPicPr>
          <p:cNvPr id="3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DB93B25E-2D61-48AF-B759-075EDE8B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824" y="1039634"/>
            <a:ext cx="5770322" cy="44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87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Širokoúhlá obrazovka</PresentationFormat>
  <Paragraphs>0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Vitas-PC</dc:creator>
  <cp:lastModifiedBy>Vitas-PC</cp:lastModifiedBy>
  <cp:revision>71</cp:revision>
  <dcterms:created xsi:type="dcterms:W3CDTF">2020-12-13T10:48:01Z</dcterms:created>
  <dcterms:modified xsi:type="dcterms:W3CDTF">2021-01-28T20:12:30Z</dcterms:modified>
</cp:coreProperties>
</file>