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4988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23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8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4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5557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9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79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62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1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510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509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7B628FC-F7DF-44A2-B75C-7179320408F8}" type="datetimeFigureOut">
              <a:rPr lang="cs-CZ" smtClean="0"/>
              <a:t>08.02.2021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FA329AA-6A15-417C-8AA7-49412C6928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33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F5048-3135-426B-9BDA-4BBA4D8EC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Sestra pamětnice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11FD9D-01CD-48BA-8092-6087313AA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Václav Hrubý</a:t>
            </a:r>
          </a:p>
          <a:p>
            <a:r>
              <a:rPr lang="cs-CZ" dirty="0"/>
              <a:t>BVO 1.</a:t>
            </a:r>
          </a:p>
        </p:txBody>
      </p:sp>
    </p:spTree>
    <p:extLst>
      <p:ext uri="{BB962C8B-B14F-4D97-AF65-F5344CB8AC3E}">
        <p14:creationId xmlns:p14="http://schemas.microsoft.com/office/powerpoint/2010/main" val="327972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C37F2-F11A-44EC-983B-4417A95A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3024187"/>
            <a:ext cx="6057900" cy="809625"/>
          </a:xfrm>
        </p:spPr>
        <p:txBody>
          <a:bodyPr/>
          <a:lstStyle/>
          <a:p>
            <a:pPr algn="ctr"/>
            <a:r>
              <a:rPr lang="cs-CZ" dirty="0"/>
              <a:t>Ošetřovatelská jednotka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7AB56F4-5142-4384-90A5-376F29418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9" y="176923"/>
            <a:ext cx="3009901" cy="6504154"/>
          </a:xfrm>
        </p:spPr>
      </p:pic>
    </p:spTree>
    <p:extLst>
      <p:ext uri="{BB962C8B-B14F-4D97-AF65-F5344CB8AC3E}">
        <p14:creationId xmlns:p14="http://schemas.microsoft.com/office/powerpoint/2010/main" val="391988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4EB7C-30A5-4D73-9290-B770F6D7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6" y="2686050"/>
            <a:ext cx="3162300" cy="1485900"/>
          </a:xfrm>
        </p:spPr>
        <p:txBody>
          <a:bodyPr/>
          <a:lstStyle/>
          <a:p>
            <a:pPr algn="ctr"/>
            <a:r>
              <a:rPr lang="cs-CZ" dirty="0"/>
              <a:t>Účast na 1. máji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97F04A-7CE8-414C-9A09-06C49F98D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5" y="838200"/>
            <a:ext cx="7336325" cy="5181600"/>
          </a:xfrm>
        </p:spPr>
      </p:pic>
    </p:spTree>
    <p:extLst>
      <p:ext uri="{BB962C8B-B14F-4D97-AF65-F5344CB8AC3E}">
        <p14:creationId xmlns:p14="http://schemas.microsoft.com/office/powerpoint/2010/main" val="54559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99BB4-F1B5-4FE8-9C01-ECDCA6CB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86048"/>
            <a:ext cx="4543425" cy="179070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Anička jako vrchní sestra s paní ředitelkou KÚ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15AF2C-9740-4409-9DD2-71ED254E1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80" y="490537"/>
            <a:ext cx="4038968" cy="5876925"/>
          </a:xfrm>
        </p:spPr>
      </p:pic>
    </p:spTree>
    <p:extLst>
      <p:ext uri="{BB962C8B-B14F-4D97-AF65-F5344CB8AC3E}">
        <p14:creationId xmlns:p14="http://schemas.microsoft.com/office/powerpoint/2010/main" val="107016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C3E86-BFCE-4BBA-B181-728390D5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2156221"/>
            <a:ext cx="3524250" cy="254555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Vrchní sestra (uprostřed) a staniční sestry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4D92FE-C8EB-46A3-93B7-19ACA266E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70" y="938022"/>
            <a:ext cx="7138895" cy="4981956"/>
          </a:xfrm>
        </p:spPr>
      </p:pic>
    </p:spTree>
    <p:extLst>
      <p:ext uri="{BB962C8B-B14F-4D97-AF65-F5344CB8AC3E}">
        <p14:creationId xmlns:p14="http://schemas.microsoft.com/office/powerpoint/2010/main" val="45376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2F1D4-0C47-4CE3-B765-8F4F8D4C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686050"/>
            <a:ext cx="3933825" cy="1485900"/>
          </a:xfrm>
        </p:spPr>
        <p:txBody>
          <a:bodyPr/>
          <a:lstStyle/>
          <a:p>
            <a:pPr algn="ctr"/>
            <a:r>
              <a:rPr lang="cs-CZ" dirty="0"/>
              <a:t>Jedna z mnoha oslav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DA970A-395A-4F39-8951-3ED02B199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950690"/>
            <a:ext cx="7214848" cy="4956620"/>
          </a:xfrm>
        </p:spPr>
      </p:pic>
    </p:spTree>
    <p:extLst>
      <p:ext uri="{BB962C8B-B14F-4D97-AF65-F5344CB8AC3E}">
        <p14:creationId xmlns:p14="http://schemas.microsoft.com/office/powerpoint/2010/main" val="334816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FEAA1-4DD7-480B-A3E8-F41A2B5F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64" y="2686049"/>
            <a:ext cx="3505200" cy="1485900"/>
          </a:xfrm>
        </p:spPr>
        <p:txBody>
          <a:bodyPr/>
          <a:lstStyle/>
          <a:p>
            <a:pPr algn="ctr"/>
            <a:r>
              <a:rPr lang="cs-CZ" dirty="0"/>
              <a:t>Návštěva z jeslí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074113-8E0C-4E5A-8B96-1937F7B2A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37" y="962215"/>
            <a:ext cx="7063974" cy="4933569"/>
          </a:xfrm>
        </p:spPr>
      </p:pic>
    </p:spTree>
    <p:extLst>
      <p:ext uri="{BB962C8B-B14F-4D97-AF65-F5344CB8AC3E}">
        <p14:creationId xmlns:p14="http://schemas.microsoft.com/office/powerpoint/2010/main" val="287885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40BF2-4550-4761-9A7E-4B57C5A4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80" y="2686048"/>
            <a:ext cx="3619500" cy="1485900"/>
          </a:xfrm>
        </p:spPr>
        <p:txBody>
          <a:bodyPr/>
          <a:lstStyle/>
          <a:p>
            <a:pPr algn="ctr"/>
            <a:r>
              <a:rPr lang="cs-CZ" dirty="0"/>
              <a:t>Návštěva z KÚ Praha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50AF978-EE44-4378-8616-2C3863FD7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480" y="1056321"/>
            <a:ext cx="7238993" cy="4745355"/>
          </a:xfrm>
        </p:spPr>
      </p:pic>
    </p:spTree>
    <p:extLst>
      <p:ext uri="{BB962C8B-B14F-4D97-AF65-F5344CB8AC3E}">
        <p14:creationId xmlns:p14="http://schemas.microsoft.com/office/powerpoint/2010/main" val="1902339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1A926-9132-40C5-A602-603F654E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47987"/>
            <a:ext cx="4895850" cy="962025"/>
          </a:xfrm>
        </p:spPr>
        <p:txBody>
          <a:bodyPr/>
          <a:lstStyle/>
          <a:p>
            <a:pPr algn="ctr"/>
            <a:r>
              <a:rPr lang="cs-CZ" dirty="0"/>
              <a:t>Práce na pozemku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B0C09E1-A64D-4E03-8F24-CE3251C89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6" y="249646"/>
            <a:ext cx="4362174" cy="6358708"/>
          </a:xfrm>
        </p:spPr>
      </p:pic>
    </p:spTree>
    <p:extLst>
      <p:ext uri="{BB962C8B-B14F-4D97-AF65-F5344CB8AC3E}">
        <p14:creationId xmlns:p14="http://schemas.microsoft.com/office/powerpoint/2010/main" val="509774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3B45C-D9C3-4528-8B16-5C7082EC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86050"/>
            <a:ext cx="3267075" cy="1485900"/>
          </a:xfrm>
        </p:spPr>
        <p:txBody>
          <a:bodyPr/>
          <a:lstStyle/>
          <a:p>
            <a:pPr algn="ctr"/>
            <a:r>
              <a:rPr lang="cs-CZ" dirty="0"/>
              <a:t>Třídní sraz po 20 letech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0322FA-635F-4311-8BCB-B85E4F7D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5" y="951766"/>
            <a:ext cx="7004593" cy="4954468"/>
          </a:xfrm>
        </p:spPr>
      </p:pic>
    </p:spTree>
    <p:extLst>
      <p:ext uri="{BB962C8B-B14F-4D97-AF65-F5344CB8AC3E}">
        <p14:creationId xmlns:p14="http://schemas.microsoft.com/office/powerpoint/2010/main" val="424124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A8456-741C-4902-9315-79FF950C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3047999"/>
            <a:ext cx="5343525" cy="762001"/>
          </a:xfrm>
        </p:spPr>
        <p:txBody>
          <a:bodyPr/>
          <a:lstStyle/>
          <a:p>
            <a:r>
              <a:rPr lang="cs-CZ" dirty="0"/>
              <a:t>Maturitní vysvědčení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16BB56-99C1-4CB6-A15F-63F89CFD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17359" y="1078659"/>
            <a:ext cx="6572250" cy="47006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7445EAE-01C9-4A3F-B02B-9F76C5591101}"/>
              </a:ext>
            </a:extLst>
          </p:cNvPr>
          <p:cNvSpPr/>
          <p:nvPr/>
        </p:nvSpPr>
        <p:spPr>
          <a:xfrm>
            <a:off x="8515350" y="1981200"/>
            <a:ext cx="1038225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71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EBFEB-222A-494E-98E6-87BF9AA9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2285998"/>
            <a:ext cx="4019549" cy="279195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Společná fotka z 1. ročníku na zdravotnické škole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DE55A7-3F9A-4751-BAE4-FF553970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18" y="1404371"/>
            <a:ext cx="7457319" cy="4555210"/>
          </a:xfrm>
        </p:spPr>
      </p:pic>
    </p:spTree>
    <p:extLst>
      <p:ext uri="{BB962C8B-B14F-4D97-AF65-F5344CB8AC3E}">
        <p14:creationId xmlns:p14="http://schemas.microsoft.com/office/powerpoint/2010/main" val="215223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BC497-DD7D-4672-85E5-03DA5178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6" y="2347912"/>
            <a:ext cx="3486149" cy="2162175"/>
          </a:xfrm>
        </p:spPr>
        <p:txBody>
          <a:bodyPr/>
          <a:lstStyle/>
          <a:p>
            <a:pPr algn="ctr"/>
            <a:r>
              <a:rPr lang="cs-CZ" dirty="0"/>
              <a:t>Nástupní list a plat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69BC3F-9E08-45F3-BB66-B30656B4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268" y="955548"/>
            <a:ext cx="7067913" cy="49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A55DB-08E9-474E-9867-2B34A14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4084"/>
            <a:ext cx="3619500" cy="2409825"/>
          </a:xfrm>
        </p:spPr>
        <p:txBody>
          <a:bodyPr/>
          <a:lstStyle/>
          <a:p>
            <a:pPr algn="ctr"/>
            <a:r>
              <a:rPr lang="cs-CZ" dirty="0"/>
              <a:t>Fotka z 3. ročníku, tedy maturitního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491A84B-BD07-4237-B2ED-BE0E27793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93" y="1100135"/>
            <a:ext cx="7303313" cy="4657725"/>
          </a:xfrm>
        </p:spPr>
      </p:pic>
    </p:spTree>
    <p:extLst>
      <p:ext uri="{BB962C8B-B14F-4D97-AF65-F5344CB8AC3E}">
        <p14:creationId xmlns:p14="http://schemas.microsoft.com/office/powerpoint/2010/main" val="218638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4E4B6-6124-4208-8E7B-B22F456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645902"/>
            <a:ext cx="4143375" cy="155552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Anička jako sestra v KÚ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8EAE08-6ABB-4BE3-99A5-624B5B8D8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5132"/>
            <a:ext cx="5286798" cy="5497068"/>
          </a:xfrm>
        </p:spPr>
      </p:pic>
    </p:spTree>
    <p:extLst>
      <p:ext uri="{BB962C8B-B14F-4D97-AF65-F5344CB8AC3E}">
        <p14:creationId xmlns:p14="http://schemas.microsoft.com/office/powerpoint/2010/main" val="42094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181D1-C6A1-4166-99DC-FA625805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2857500"/>
            <a:ext cx="3267075" cy="1143000"/>
          </a:xfrm>
        </p:spPr>
        <p:txBody>
          <a:bodyPr/>
          <a:lstStyle/>
          <a:p>
            <a:pPr algn="ctr"/>
            <a:r>
              <a:rPr lang="cs-CZ" dirty="0"/>
              <a:t>Krmení dětí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8BFB09-AEF4-4828-A920-F53C1F5DC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44" y="733425"/>
            <a:ext cx="7507569" cy="5391150"/>
          </a:xfrm>
        </p:spPr>
      </p:pic>
    </p:spTree>
    <p:extLst>
      <p:ext uri="{BB962C8B-B14F-4D97-AF65-F5344CB8AC3E}">
        <p14:creationId xmlns:p14="http://schemas.microsoft.com/office/powerpoint/2010/main" val="189830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66EB5-0CE6-445F-B1D0-B513F41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595561"/>
            <a:ext cx="4724400" cy="1666875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Sestry s dětmi na čerstvým vzduchu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AAB7464-B1D8-4408-87C3-5CF7319DE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4" y="351853"/>
            <a:ext cx="5885253" cy="6154293"/>
          </a:xfrm>
        </p:spPr>
      </p:pic>
    </p:spTree>
    <p:extLst>
      <p:ext uri="{BB962C8B-B14F-4D97-AF65-F5344CB8AC3E}">
        <p14:creationId xmlns:p14="http://schemas.microsoft.com/office/powerpoint/2010/main" val="204448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86CE1-7294-4F79-9217-3898FDBF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686050"/>
            <a:ext cx="5467350" cy="1162050"/>
          </a:xfrm>
        </p:spPr>
        <p:txBody>
          <a:bodyPr/>
          <a:lstStyle/>
          <a:p>
            <a:pPr algn="ctr"/>
            <a:r>
              <a:rPr lang="cs-CZ" dirty="0"/>
              <a:t>Anička a narozeniny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E4F33A-3AA7-40FB-BAF2-A4CDA0C0E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96" y="239300"/>
            <a:ext cx="4740654" cy="6379400"/>
          </a:xfrm>
        </p:spPr>
      </p:pic>
    </p:spTree>
    <p:extLst>
      <p:ext uri="{BB962C8B-B14F-4D97-AF65-F5344CB8AC3E}">
        <p14:creationId xmlns:p14="http://schemas.microsoft.com/office/powerpoint/2010/main" val="157161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B74CF-FB98-49CF-869F-D53B96BB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28" y="2652711"/>
            <a:ext cx="3590925" cy="1552575"/>
          </a:xfrm>
        </p:spPr>
        <p:txBody>
          <a:bodyPr/>
          <a:lstStyle/>
          <a:p>
            <a:pPr algn="ctr"/>
            <a:r>
              <a:rPr lang="cs-CZ" dirty="0"/>
              <a:t>Anička a nový autokláv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EFA3505-AD49-4CF0-88EE-C88167794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28" y="931925"/>
            <a:ext cx="7272847" cy="4994148"/>
          </a:xfrm>
        </p:spPr>
      </p:pic>
    </p:spTree>
    <p:extLst>
      <p:ext uri="{BB962C8B-B14F-4D97-AF65-F5344CB8AC3E}">
        <p14:creationId xmlns:p14="http://schemas.microsoft.com/office/powerpoint/2010/main" val="385227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03153-8454-4F75-A862-9F6F82DC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407634"/>
            <a:ext cx="3467100" cy="20427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Sestry hrající divadlo pro děti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E244BF-6499-4E96-8A17-262510FC6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40" y="600837"/>
            <a:ext cx="7269262" cy="5656326"/>
          </a:xfrm>
        </p:spPr>
      </p:pic>
    </p:spTree>
    <p:extLst>
      <p:ext uri="{BB962C8B-B14F-4D97-AF65-F5344CB8AC3E}">
        <p14:creationId xmlns:p14="http://schemas.microsoft.com/office/powerpoint/2010/main" val="1150879816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44</TotalTime>
  <Words>99</Words>
  <Application>Microsoft Office PowerPoint</Application>
  <PresentationFormat>Širokoúhlá obrazovka</PresentationFormat>
  <Paragraphs>22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Franklin Gothic Book</vt:lpstr>
      <vt:lpstr>Oříznutí</vt:lpstr>
      <vt:lpstr>Sestra pamětnice</vt:lpstr>
      <vt:lpstr>Společná fotka z 1. ročníku na zdravotnické škole</vt:lpstr>
      <vt:lpstr>Fotka z 3. ročníku, tedy maturitního</vt:lpstr>
      <vt:lpstr>Anička jako sestra v KÚ</vt:lpstr>
      <vt:lpstr>Krmení dětí </vt:lpstr>
      <vt:lpstr>Sestry s dětmi na čerstvým vzduchu </vt:lpstr>
      <vt:lpstr>Anička a narozeniny </vt:lpstr>
      <vt:lpstr>Anička a nový autokláv</vt:lpstr>
      <vt:lpstr>Sestry hrající divadlo pro děti</vt:lpstr>
      <vt:lpstr>Ošetřovatelská jednotka</vt:lpstr>
      <vt:lpstr>Účast na 1. máji</vt:lpstr>
      <vt:lpstr>Anička jako vrchní sestra s paní ředitelkou KÚ  </vt:lpstr>
      <vt:lpstr>Vrchní sestra (uprostřed) a staniční sestry</vt:lpstr>
      <vt:lpstr>Jedna z mnoha oslav</vt:lpstr>
      <vt:lpstr>Návštěva z jeslí</vt:lpstr>
      <vt:lpstr>Návštěva z KÚ Praha </vt:lpstr>
      <vt:lpstr>Práce na pozemku</vt:lpstr>
      <vt:lpstr>Třídní sraz po 20 letech</vt:lpstr>
      <vt:lpstr>Maturitní vysvědčení</vt:lpstr>
      <vt:lpstr>Nástupní list a plat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creator>Václav Hrubý</dc:creator>
  <cp:lastModifiedBy>Václav Hrubý</cp:lastModifiedBy>
  <cp:revision>9</cp:revision>
  <dcterms:created xsi:type="dcterms:W3CDTF">2021-01-08T11:21:43Z</dcterms:created>
  <dcterms:modified xsi:type="dcterms:W3CDTF">2021-02-08T19:43:18Z</dcterms:modified>
</cp:coreProperties>
</file>