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3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7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92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67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860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297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96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97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9190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07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37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27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38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325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309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08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49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556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30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228B671-322D-E748-AAED-054CDB0B36F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795CB27-BEBC-4444-8A04-8F1C0FBCEC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97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57AE180-FBD8-5043-A9F7-E1B801533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69773"/>
            <a:ext cx="8825658" cy="2870161"/>
          </a:xfrm>
        </p:spPr>
        <p:txBody>
          <a:bodyPr anchor="b">
            <a:normAutofit/>
          </a:bodyPr>
          <a:lstStyle/>
          <a:p>
            <a:pPr algn="ctr"/>
            <a:r>
              <a:rPr lang="cs-CZ">
                <a:solidFill>
                  <a:schemeClr val="tx1"/>
                </a:solidFill>
              </a:rPr>
              <a:t>Sestra pamětnice</a:t>
            </a:r>
            <a:br>
              <a:rPr lang="cs-CZ">
                <a:solidFill>
                  <a:schemeClr val="tx1"/>
                </a:solidFill>
              </a:rPr>
            </a:br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54768D-A896-0145-976C-E248C55E4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4293441"/>
            <a:ext cx="8825658" cy="1234148"/>
          </a:xfrm>
        </p:spPr>
        <p:txBody>
          <a:bodyPr>
            <a:normAutofit/>
          </a:bodyPr>
          <a:lstStyle/>
          <a:p>
            <a:pPr algn="ctr"/>
            <a:r>
              <a:rPr lang="cs-CZ" sz="2000" dirty="0"/>
              <a:t>Autor:</a:t>
            </a:r>
          </a:p>
          <a:p>
            <a:pPr algn="ctr"/>
            <a:r>
              <a:rPr lang="cs-CZ" sz="2000" dirty="0"/>
              <a:t>Marta Müllerová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454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3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7" name="Rectangle 33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7805F2-9BE9-8841-A37B-76D263AE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Maturitní tablo</a:t>
            </a:r>
            <a:b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endParaRPr lang="en-US" sz="5400" b="0" i="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 descr="Obsah obrázku text, interiér&#10;&#10;Popis byl vytvořen automaticky">
            <a:extLst>
              <a:ext uri="{FF2B5EF4-FFF2-40B4-BE49-F238E27FC236}">
                <a16:creationId xmlns:a16="http://schemas.microsoft.com/office/drawing/2014/main" id="{7367DFC4-800B-7E44-8F41-5E3C7CDC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78" y="1113063"/>
            <a:ext cx="617167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147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3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2" name="Rectangle 33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7663CC-4F8F-124B-96B8-3F6BFD4A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825" y="1143000"/>
            <a:ext cx="6268246" cy="31340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 b="0" i="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Fotografie</a:t>
            </a:r>
            <a:r>
              <a:rPr lang="en-US" sz="51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5100" b="0" i="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51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1962</a:t>
            </a:r>
            <a:br>
              <a:rPr lang="en-US" sz="51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51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5100" dirty="0" err="1"/>
              <a:t>nástup</a:t>
            </a:r>
            <a:r>
              <a:rPr lang="en-US" sz="51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0" i="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51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0" i="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oddělení</a:t>
            </a:r>
            <a:r>
              <a:rPr lang="en-US" sz="51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0" i="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chirurgie</a:t>
            </a:r>
            <a:r>
              <a:rPr lang="en-US" sz="51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Obrázek 3" descr="Obsah obrázku text, zeď, osoba, interiér&#10;&#10;Popis byl vytvořen automaticky">
            <a:extLst>
              <a:ext uri="{FF2B5EF4-FFF2-40B4-BE49-F238E27FC236}">
                <a16:creationId xmlns:a16="http://schemas.microsoft.com/office/drawing/2014/main" id="{3029695C-E1D3-484D-ACB9-5DBE3B8CD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11" y="1113063"/>
            <a:ext cx="3471568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55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DF43FA8-38C4-45AB-9900-9EC53B168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BA3B4D-83A1-4449-B7EB-22C0AEBC1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7C8D1D-E7A8-4E40-96CB-D37EAD8DF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CE3635D-6C0E-4AF6-A849-738D76CEC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59C3FDF-43DF-4E4E-86C4-596BA6FCE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BAFAE55-8355-40F4-8EA2-64649F12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36B589-6F79-4022-A257-7671D78E0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7282CF0-2AA6-4445-B290-4C2CCE0FF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ACF4B03-D23E-4C56-9468-E0C1710A3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96B73AD-F051-4885-A6FF-2E33DAF9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3E87565F-AAE3-4FEF-B6C7-59DEFF2FB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8EFDA9-B30F-D84C-A888-C9292837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2099733"/>
            <a:ext cx="6202578" cy="26776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/>
              <a:t>Obdržení</a:t>
            </a:r>
            <a:r>
              <a:rPr lang="en-US" sz="4800" dirty="0"/>
              <a:t> </a:t>
            </a:r>
            <a:r>
              <a:rPr lang="en-US" sz="4800" dirty="0" err="1"/>
              <a:t>odznaku</a:t>
            </a:r>
            <a:r>
              <a:rPr lang="en-US" sz="4800" dirty="0"/>
              <a:t> </a:t>
            </a:r>
            <a:r>
              <a:rPr lang="en-US" sz="4800" dirty="0" err="1"/>
              <a:t>při</a:t>
            </a:r>
            <a:r>
              <a:rPr lang="en-US" sz="4800" dirty="0"/>
              <a:t> </a:t>
            </a:r>
            <a:r>
              <a:rPr lang="en-US" sz="4800" dirty="0" err="1"/>
              <a:t>předávání</a:t>
            </a:r>
            <a:r>
              <a:rPr lang="en-US" sz="4800" dirty="0"/>
              <a:t> </a:t>
            </a:r>
            <a:r>
              <a:rPr lang="en-US" sz="4800" dirty="0" err="1"/>
              <a:t>diplomů</a:t>
            </a:r>
            <a:r>
              <a:rPr lang="en-US" sz="4800" dirty="0"/>
              <a:t> </a:t>
            </a:r>
            <a:r>
              <a:rPr lang="en-US" sz="4800" dirty="0" err="1"/>
              <a:t>na</a:t>
            </a:r>
            <a:r>
              <a:rPr lang="en-US" sz="4800" dirty="0"/>
              <a:t> </a:t>
            </a:r>
            <a:r>
              <a:rPr lang="en-US" sz="4800" dirty="0" err="1"/>
              <a:t>radnici</a:t>
            </a:r>
            <a:r>
              <a:rPr lang="en-US" sz="4800" dirty="0"/>
              <a:t> v </a:t>
            </a:r>
            <a:r>
              <a:rPr lang="en-US" sz="4800" dirty="0" err="1"/>
              <a:t>Olomouci</a:t>
            </a:r>
            <a:endParaRPr lang="en-US" sz="4800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6CE5D66-A3BD-A142-BE95-B0F258C18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6" r="7653" b="3"/>
          <a:stretch/>
        </p:blipFill>
        <p:spPr>
          <a:xfrm>
            <a:off x="8038005" y="462116"/>
            <a:ext cx="3677632" cy="591901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431CA7-6FDF-42A9-A93E-F2FDDB662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598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7">
            <a:extLst>
              <a:ext uri="{FF2B5EF4-FFF2-40B4-BE49-F238E27FC236}">
                <a16:creationId xmlns:a16="http://schemas.microsoft.com/office/drawing/2014/main" id="{6DF43FA8-38C4-45AB-9900-9EC53B168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BA3B4D-83A1-4449-B7EB-22C0AEBC1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07C8D1D-E7A8-4E40-96CB-D37EAD8DF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E3635D-6C0E-4AF6-A849-738D76CEC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9C3FDF-43DF-4E4E-86C4-596BA6FCE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BAFAE55-8355-40F4-8EA2-64649F12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A36B589-6F79-4022-A257-7671D78E0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282CF0-2AA6-4445-B290-4C2CCE0FF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ACF4B03-D23E-4C56-9468-E0C1710A3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3" name="Rectangle 37">
            <a:extLst>
              <a:ext uri="{FF2B5EF4-FFF2-40B4-BE49-F238E27FC236}">
                <a16:creationId xmlns:a16="http://schemas.microsoft.com/office/drawing/2014/main" id="{F96B73AD-F051-4885-A6FF-2E33DAF9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71A313EA-42DA-4DFB-A5AF-3DF8784A8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730ADA-C29E-3A41-A702-13A93E17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333" y="2099733"/>
            <a:ext cx="5730960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Odznak</a:t>
            </a:r>
            <a:r>
              <a:rPr lang="en-US" sz="4800" dirty="0"/>
              <a:t> z </a:t>
            </a:r>
            <a:r>
              <a:rPr lang="en-US" sz="4800" dirty="0" err="1"/>
              <a:t>roku</a:t>
            </a:r>
            <a:r>
              <a:rPr lang="en-US" sz="4800" dirty="0"/>
              <a:t> 1980</a:t>
            </a:r>
          </a:p>
        </p:txBody>
      </p:sp>
      <p:pic>
        <p:nvPicPr>
          <p:cNvPr id="4" name="Obrázek 3" descr="Obsah obrázku text, interiér, příslušenství&#10;&#10;Popis byl vytvořen automaticky">
            <a:extLst>
              <a:ext uri="{FF2B5EF4-FFF2-40B4-BE49-F238E27FC236}">
                <a16:creationId xmlns:a16="http://schemas.microsoft.com/office/drawing/2014/main" id="{D6278563-24F4-9B45-8F02-B8FF611E9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9" r="4993"/>
          <a:stretch/>
        </p:blipFill>
        <p:spPr>
          <a:xfrm>
            <a:off x="469133" y="471948"/>
            <a:ext cx="3751053" cy="5909187"/>
          </a:xfrm>
          <a:prstGeom prst="rect">
            <a:avLst/>
          </a:prstGeom>
          <a:ln>
            <a:noFill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DA178C5-C22D-4772-BE29-9A0877DF0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895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2740A-4688-DE4F-91D4-25C710B4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  <a:br>
              <a:rPr lang="cs-CZ" dirty="0"/>
            </a:b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9A38D32-06FF-A746-B1A5-FFE4DB500266}"/>
              </a:ext>
            </a:extLst>
          </p:cNvPr>
          <p:cNvSpPr txBox="1"/>
          <p:nvPr/>
        </p:nvSpPr>
        <p:spPr>
          <a:xfrm>
            <a:off x="1154954" y="2731325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Vlastní fotografie </a:t>
            </a:r>
          </a:p>
        </p:txBody>
      </p:sp>
    </p:spTree>
    <p:extLst>
      <p:ext uri="{BB962C8B-B14F-4D97-AF65-F5344CB8AC3E}">
        <p14:creationId xmlns:p14="http://schemas.microsoft.com/office/powerpoint/2010/main" val="40051528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</Words>
  <Application>Microsoft Macintosh PowerPoint</Application>
  <PresentationFormat>Širokoúhlá obrazovka</PresentationFormat>
  <Paragraphs>9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Ion Boardroom</vt:lpstr>
      <vt:lpstr>Sestra pamětnice </vt:lpstr>
      <vt:lpstr>Maturitní tablo </vt:lpstr>
      <vt:lpstr>Fotografie z roku 1962 - nástup na oddělení chirurgie </vt:lpstr>
      <vt:lpstr>Obdržení odznaku při předávání diplomů na radnici v Olomouci</vt:lpstr>
      <vt:lpstr>Odznak z roku 1980</vt:lpstr>
      <vt:lpstr>Zdroje: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Sestra pamětnice </dc:title>
  <dc:creator>Marta Mullerova</dc:creator>
  <cp:lastModifiedBy>Marta Mullerova</cp:lastModifiedBy>
  <cp:revision>3</cp:revision>
  <dcterms:created xsi:type="dcterms:W3CDTF">2021-01-14T12:24:15Z</dcterms:created>
  <dcterms:modified xsi:type="dcterms:W3CDTF">2021-01-14T12:38:28Z</dcterms:modified>
</cp:coreProperties>
</file>