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3" r:id="rId1"/>
  </p:sldMasterIdLst>
  <p:sldIdLst>
    <p:sldId id="256" r:id="rId2"/>
    <p:sldId id="257" r:id="rId3"/>
    <p:sldId id="264" r:id="rId4"/>
    <p:sldId id="267" r:id="rId5"/>
    <p:sldId id="263" r:id="rId6"/>
    <p:sldId id="265" r:id="rId7"/>
    <p:sldId id="262" r:id="rId8"/>
    <p:sldId id="266" r:id="rId9"/>
    <p:sldId id="260" r:id="rId10"/>
    <p:sldId id="258" r:id="rId11"/>
    <p:sldId id="259" r:id="rId12"/>
    <p:sldId id="268" r:id="rId13"/>
    <p:sldId id="261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6603D9-1FCE-4A2B-9141-4CD95FD5A47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5B75661-E3A6-4944-B104-5E5222C0B013}">
      <dgm:prSet/>
      <dgm:spPr/>
      <dgm:t>
        <a:bodyPr/>
        <a:lstStyle/>
        <a:p>
          <a:r>
            <a:rPr lang="cs-CZ" b="1" dirty="0">
              <a:latin typeface="American Typewriter" panose="02090604020004020304" pitchFamily="18" charset="0"/>
            </a:rPr>
            <a:t>Jméno: </a:t>
          </a:r>
        </a:p>
        <a:p>
          <a:r>
            <a:rPr lang="cs-CZ" dirty="0">
              <a:latin typeface="American Typewriter" panose="02090604020004020304" pitchFamily="18" charset="0"/>
            </a:rPr>
            <a:t>Dagmar Konvalinková </a:t>
          </a:r>
        </a:p>
        <a:p>
          <a:r>
            <a:rPr lang="cs-CZ" dirty="0">
              <a:latin typeface="American Typewriter" panose="02090604020004020304" pitchFamily="18" charset="0"/>
            </a:rPr>
            <a:t>(rozená Kameníčková)</a:t>
          </a:r>
          <a:endParaRPr lang="en-US" dirty="0">
            <a:latin typeface="American Typewriter" panose="02090604020004020304" pitchFamily="18" charset="0"/>
          </a:endParaRPr>
        </a:p>
      </dgm:t>
    </dgm:pt>
    <dgm:pt modelId="{35CF34A2-F659-4170-B2A4-9FD8C91625DB}" type="parTrans" cxnId="{C577EF98-95C3-4C19-897D-CE10C0D7C11B}">
      <dgm:prSet/>
      <dgm:spPr/>
      <dgm:t>
        <a:bodyPr/>
        <a:lstStyle/>
        <a:p>
          <a:endParaRPr lang="en-US"/>
        </a:p>
      </dgm:t>
    </dgm:pt>
    <dgm:pt modelId="{1AD42E11-1A23-42C1-9F51-FD1B522BF0A6}" type="sibTrans" cxnId="{C577EF98-95C3-4C19-897D-CE10C0D7C11B}">
      <dgm:prSet/>
      <dgm:spPr/>
      <dgm:t>
        <a:bodyPr/>
        <a:lstStyle/>
        <a:p>
          <a:endParaRPr lang="en-US"/>
        </a:p>
      </dgm:t>
    </dgm:pt>
    <dgm:pt modelId="{A9E8A0B6-D48C-494B-ADB9-281818923C29}">
      <dgm:prSet/>
      <dgm:spPr/>
      <dgm:t>
        <a:bodyPr/>
        <a:lstStyle/>
        <a:p>
          <a:r>
            <a:rPr lang="cs-CZ" b="1" dirty="0">
              <a:latin typeface="American Typewriter" panose="02090604020004020304" pitchFamily="18" charset="0"/>
            </a:rPr>
            <a:t>Datum a místo narození: </a:t>
          </a:r>
        </a:p>
        <a:p>
          <a:r>
            <a:rPr lang="cs-CZ" dirty="0">
              <a:latin typeface="American Typewriter" panose="02090604020004020304" pitchFamily="18" charset="0"/>
            </a:rPr>
            <a:t>23. 3. 1956, Mělník</a:t>
          </a:r>
          <a:endParaRPr lang="en-US" dirty="0">
            <a:latin typeface="American Typewriter" panose="02090604020004020304" pitchFamily="18" charset="0"/>
          </a:endParaRPr>
        </a:p>
      </dgm:t>
    </dgm:pt>
    <dgm:pt modelId="{7B01E2B3-EB42-4741-913A-D92AAB808533}" type="parTrans" cxnId="{35F21B84-B909-448B-B729-22C39ABCC686}">
      <dgm:prSet/>
      <dgm:spPr/>
      <dgm:t>
        <a:bodyPr/>
        <a:lstStyle/>
        <a:p>
          <a:endParaRPr lang="en-US"/>
        </a:p>
      </dgm:t>
    </dgm:pt>
    <dgm:pt modelId="{40285FF4-39D2-440F-90B5-FD1ECC56E78B}" type="sibTrans" cxnId="{35F21B84-B909-448B-B729-22C39ABCC686}">
      <dgm:prSet/>
      <dgm:spPr/>
      <dgm:t>
        <a:bodyPr/>
        <a:lstStyle/>
        <a:p>
          <a:endParaRPr lang="en-US"/>
        </a:p>
      </dgm:t>
    </dgm:pt>
    <dgm:pt modelId="{017E6D2B-6994-4B79-880C-3B4A52F8DB27}">
      <dgm:prSet/>
      <dgm:spPr/>
      <dgm:t>
        <a:bodyPr/>
        <a:lstStyle/>
        <a:p>
          <a:r>
            <a:rPr lang="cs-CZ" b="1" dirty="0">
              <a:latin typeface="American Typewriter" panose="02090604020004020304" pitchFamily="18" charset="0"/>
            </a:rPr>
            <a:t>Obor: </a:t>
          </a:r>
        </a:p>
        <a:p>
          <a:r>
            <a:rPr lang="cs-CZ" dirty="0">
              <a:latin typeface="American Typewriter" panose="02090604020004020304" pitchFamily="18" charset="0"/>
            </a:rPr>
            <a:t>Ženská sestra</a:t>
          </a:r>
          <a:endParaRPr lang="en-US" dirty="0">
            <a:latin typeface="American Typewriter" panose="02090604020004020304" pitchFamily="18" charset="0"/>
          </a:endParaRPr>
        </a:p>
      </dgm:t>
    </dgm:pt>
    <dgm:pt modelId="{405246E5-0A63-468E-A186-3AF99C426319}" type="parTrans" cxnId="{73605A12-0D47-4DF9-84E9-376014E87D16}">
      <dgm:prSet/>
      <dgm:spPr/>
      <dgm:t>
        <a:bodyPr/>
        <a:lstStyle/>
        <a:p>
          <a:endParaRPr lang="en-US"/>
        </a:p>
      </dgm:t>
    </dgm:pt>
    <dgm:pt modelId="{98909EA8-5AFF-47E3-B793-5BA5C35EBA0B}" type="sibTrans" cxnId="{73605A12-0D47-4DF9-84E9-376014E87D16}">
      <dgm:prSet/>
      <dgm:spPr/>
      <dgm:t>
        <a:bodyPr/>
        <a:lstStyle/>
        <a:p>
          <a:endParaRPr lang="en-US"/>
        </a:p>
      </dgm:t>
    </dgm:pt>
    <dgm:pt modelId="{7F9D9D5D-0CA1-2B4E-8A55-639732A0CEF5}">
      <dgm:prSet/>
      <dgm:spPr/>
      <dgm:t>
        <a:bodyPr/>
        <a:lstStyle/>
        <a:p>
          <a:r>
            <a:rPr lang="en-US" b="1" dirty="0">
              <a:latin typeface="American Typewriter" panose="02090604020004020304" pitchFamily="18" charset="0"/>
            </a:rPr>
            <a:t>Počet let v oboru:</a:t>
          </a:r>
        </a:p>
        <a:p>
          <a:r>
            <a:rPr lang="en-US" dirty="0">
              <a:latin typeface="American Typewriter" panose="02090604020004020304" pitchFamily="18" charset="0"/>
            </a:rPr>
            <a:t>43 let</a:t>
          </a:r>
        </a:p>
      </dgm:t>
    </dgm:pt>
    <dgm:pt modelId="{2174E1A5-7F7C-8342-9C69-D1A47C207A2C}" type="parTrans" cxnId="{FE2AE9B8-FCAF-4D47-B7B2-B38533180419}">
      <dgm:prSet/>
      <dgm:spPr/>
      <dgm:t>
        <a:bodyPr/>
        <a:lstStyle/>
        <a:p>
          <a:endParaRPr lang="cs-CZ"/>
        </a:p>
      </dgm:t>
    </dgm:pt>
    <dgm:pt modelId="{029FFF13-B2DD-324A-A015-C923BEE2ABD7}" type="sibTrans" cxnId="{FE2AE9B8-FCAF-4D47-B7B2-B38533180419}">
      <dgm:prSet/>
      <dgm:spPr/>
      <dgm:t>
        <a:bodyPr/>
        <a:lstStyle/>
        <a:p>
          <a:endParaRPr lang="cs-CZ"/>
        </a:p>
      </dgm:t>
    </dgm:pt>
    <dgm:pt modelId="{751AD9AF-5467-AC4A-8E12-D21B45B50275}" type="pres">
      <dgm:prSet presAssocID="{816603D9-1FCE-4A2B-9141-4CD95FD5A477}" presName="linear" presStyleCnt="0">
        <dgm:presLayoutVars>
          <dgm:animLvl val="lvl"/>
          <dgm:resizeHandles val="exact"/>
        </dgm:presLayoutVars>
      </dgm:prSet>
      <dgm:spPr/>
    </dgm:pt>
    <dgm:pt modelId="{6040ABC4-E455-C44D-AE4E-A700723621D7}" type="pres">
      <dgm:prSet presAssocID="{45B75661-E3A6-4944-B104-5E5222C0B01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AF39EE3-0CFA-634D-8EFC-F09B7EBE4947}" type="pres">
      <dgm:prSet presAssocID="{1AD42E11-1A23-42C1-9F51-FD1B522BF0A6}" presName="spacer" presStyleCnt="0"/>
      <dgm:spPr/>
    </dgm:pt>
    <dgm:pt modelId="{16DE3171-167A-E244-BD75-0F8B29D93534}" type="pres">
      <dgm:prSet presAssocID="{A9E8A0B6-D48C-494B-ADB9-281818923C2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AC95B38-5EAD-5E43-9B76-2014AD877D4E}" type="pres">
      <dgm:prSet presAssocID="{40285FF4-39D2-440F-90B5-FD1ECC56E78B}" presName="spacer" presStyleCnt="0"/>
      <dgm:spPr/>
    </dgm:pt>
    <dgm:pt modelId="{5474C582-4174-294C-9347-3A783B068B27}" type="pres">
      <dgm:prSet presAssocID="{017E6D2B-6994-4B79-880C-3B4A52F8DB2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663DC5B-FA6D-4748-8D2C-A6B46BCF7C62}" type="pres">
      <dgm:prSet presAssocID="{98909EA8-5AFF-47E3-B793-5BA5C35EBA0B}" presName="spacer" presStyleCnt="0"/>
      <dgm:spPr/>
    </dgm:pt>
    <dgm:pt modelId="{C476321C-9C71-CB46-A98E-66297F43957D}" type="pres">
      <dgm:prSet presAssocID="{7F9D9D5D-0CA1-2B4E-8A55-639732A0CEF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E08830E-6D9F-A941-9D98-D91C5B418B06}" type="presOf" srcId="{A9E8A0B6-D48C-494B-ADB9-281818923C29}" destId="{16DE3171-167A-E244-BD75-0F8B29D93534}" srcOrd="0" destOrd="0" presId="urn:microsoft.com/office/officeart/2005/8/layout/vList2"/>
    <dgm:cxn modelId="{73605A12-0D47-4DF9-84E9-376014E87D16}" srcId="{816603D9-1FCE-4A2B-9141-4CD95FD5A477}" destId="{017E6D2B-6994-4B79-880C-3B4A52F8DB27}" srcOrd="2" destOrd="0" parTransId="{405246E5-0A63-468E-A186-3AF99C426319}" sibTransId="{98909EA8-5AFF-47E3-B793-5BA5C35EBA0B}"/>
    <dgm:cxn modelId="{8D0BC434-527B-F545-AA1C-0E790A22EF5A}" type="presOf" srcId="{816603D9-1FCE-4A2B-9141-4CD95FD5A477}" destId="{751AD9AF-5467-AC4A-8E12-D21B45B50275}" srcOrd="0" destOrd="0" presId="urn:microsoft.com/office/officeart/2005/8/layout/vList2"/>
    <dgm:cxn modelId="{35F21B84-B909-448B-B729-22C39ABCC686}" srcId="{816603D9-1FCE-4A2B-9141-4CD95FD5A477}" destId="{A9E8A0B6-D48C-494B-ADB9-281818923C29}" srcOrd="1" destOrd="0" parTransId="{7B01E2B3-EB42-4741-913A-D92AAB808533}" sibTransId="{40285FF4-39D2-440F-90B5-FD1ECC56E78B}"/>
    <dgm:cxn modelId="{C577EF98-95C3-4C19-897D-CE10C0D7C11B}" srcId="{816603D9-1FCE-4A2B-9141-4CD95FD5A477}" destId="{45B75661-E3A6-4944-B104-5E5222C0B013}" srcOrd="0" destOrd="0" parTransId="{35CF34A2-F659-4170-B2A4-9FD8C91625DB}" sibTransId="{1AD42E11-1A23-42C1-9F51-FD1B522BF0A6}"/>
    <dgm:cxn modelId="{134E8EB6-691E-DA43-836A-43ECEEDE8A48}" type="presOf" srcId="{45B75661-E3A6-4944-B104-5E5222C0B013}" destId="{6040ABC4-E455-C44D-AE4E-A700723621D7}" srcOrd="0" destOrd="0" presId="urn:microsoft.com/office/officeart/2005/8/layout/vList2"/>
    <dgm:cxn modelId="{FE2AE9B8-FCAF-4D47-B7B2-B38533180419}" srcId="{816603D9-1FCE-4A2B-9141-4CD95FD5A477}" destId="{7F9D9D5D-0CA1-2B4E-8A55-639732A0CEF5}" srcOrd="3" destOrd="0" parTransId="{2174E1A5-7F7C-8342-9C69-D1A47C207A2C}" sibTransId="{029FFF13-B2DD-324A-A015-C923BEE2ABD7}"/>
    <dgm:cxn modelId="{8E7811C1-374C-1442-A9D8-8CB40287595A}" type="presOf" srcId="{7F9D9D5D-0CA1-2B4E-8A55-639732A0CEF5}" destId="{C476321C-9C71-CB46-A98E-66297F43957D}" srcOrd="0" destOrd="0" presId="urn:microsoft.com/office/officeart/2005/8/layout/vList2"/>
    <dgm:cxn modelId="{65B942CC-7CD5-3E45-87AE-ACD8AC9A2833}" type="presOf" srcId="{017E6D2B-6994-4B79-880C-3B4A52F8DB27}" destId="{5474C582-4174-294C-9347-3A783B068B27}" srcOrd="0" destOrd="0" presId="urn:microsoft.com/office/officeart/2005/8/layout/vList2"/>
    <dgm:cxn modelId="{7B80E73A-88B8-EC4F-8B8C-67D63BCA7A28}" type="presParOf" srcId="{751AD9AF-5467-AC4A-8E12-D21B45B50275}" destId="{6040ABC4-E455-C44D-AE4E-A700723621D7}" srcOrd="0" destOrd="0" presId="urn:microsoft.com/office/officeart/2005/8/layout/vList2"/>
    <dgm:cxn modelId="{2A2581B2-9022-CC48-8E4B-993B4775213C}" type="presParOf" srcId="{751AD9AF-5467-AC4A-8E12-D21B45B50275}" destId="{8AF39EE3-0CFA-634D-8EFC-F09B7EBE4947}" srcOrd="1" destOrd="0" presId="urn:microsoft.com/office/officeart/2005/8/layout/vList2"/>
    <dgm:cxn modelId="{2D0E5000-0D0B-B640-B6EF-1F4AC02F961C}" type="presParOf" srcId="{751AD9AF-5467-AC4A-8E12-D21B45B50275}" destId="{16DE3171-167A-E244-BD75-0F8B29D93534}" srcOrd="2" destOrd="0" presId="urn:microsoft.com/office/officeart/2005/8/layout/vList2"/>
    <dgm:cxn modelId="{C9128EBC-3A96-D94D-9E3E-53D029B1306A}" type="presParOf" srcId="{751AD9AF-5467-AC4A-8E12-D21B45B50275}" destId="{2AC95B38-5EAD-5E43-9B76-2014AD877D4E}" srcOrd="3" destOrd="0" presId="urn:microsoft.com/office/officeart/2005/8/layout/vList2"/>
    <dgm:cxn modelId="{76D4BBD3-3028-024B-BA7B-33B33CCD25BD}" type="presParOf" srcId="{751AD9AF-5467-AC4A-8E12-D21B45B50275}" destId="{5474C582-4174-294C-9347-3A783B068B27}" srcOrd="4" destOrd="0" presId="urn:microsoft.com/office/officeart/2005/8/layout/vList2"/>
    <dgm:cxn modelId="{CD797186-89C0-004D-8C95-607ADB82B69A}" type="presParOf" srcId="{751AD9AF-5467-AC4A-8E12-D21B45B50275}" destId="{C663DC5B-FA6D-4748-8D2C-A6B46BCF7C62}" srcOrd="5" destOrd="0" presId="urn:microsoft.com/office/officeart/2005/8/layout/vList2"/>
    <dgm:cxn modelId="{3E5DB999-BF45-EF43-A120-D721EF844B74}" type="presParOf" srcId="{751AD9AF-5467-AC4A-8E12-D21B45B50275}" destId="{C476321C-9C71-CB46-A98E-66297F43957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0ABC4-E455-C44D-AE4E-A700723621D7}">
      <dsp:nvSpPr>
        <dsp:cNvPr id="0" name=""/>
        <dsp:cNvSpPr/>
      </dsp:nvSpPr>
      <dsp:spPr>
        <a:xfrm>
          <a:off x="0" y="100142"/>
          <a:ext cx="6525661" cy="1048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merican Typewriter" panose="02090604020004020304" pitchFamily="18" charset="0"/>
            </a:rPr>
            <a:t>Jméno: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merican Typewriter" panose="02090604020004020304" pitchFamily="18" charset="0"/>
            </a:rPr>
            <a:t>Dagmar Konvalinková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merican Typewriter" panose="02090604020004020304" pitchFamily="18" charset="0"/>
            </a:rPr>
            <a:t>(rozená Kameníčková)</a:t>
          </a:r>
          <a:endParaRPr lang="en-US" sz="1600" kern="1200" dirty="0">
            <a:latin typeface="American Typewriter" panose="02090604020004020304" pitchFamily="18" charset="0"/>
          </a:endParaRPr>
        </a:p>
      </dsp:txBody>
      <dsp:txXfrm>
        <a:off x="51175" y="151317"/>
        <a:ext cx="6423311" cy="945970"/>
      </dsp:txXfrm>
    </dsp:sp>
    <dsp:sp modelId="{16DE3171-167A-E244-BD75-0F8B29D93534}">
      <dsp:nvSpPr>
        <dsp:cNvPr id="0" name=""/>
        <dsp:cNvSpPr/>
      </dsp:nvSpPr>
      <dsp:spPr>
        <a:xfrm>
          <a:off x="0" y="1194542"/>
          <a:ext cx="6525661" cy="1048320"/>
        </a:xfrm>
        <a:prstGeom prst="roundRect">
          <a:avLst/>
        </a:prstGeom>
        <a:solidFill>
          <a:schemeClr val="accent2">
            <a:hueOff val="260141"/>
            <a:satOff val="-2757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merican Typewriter" panose="02090604020004020304" pitchFamily="18" charset="0"/>
            </a:rPr>
            <a:t>Datum a místo narození: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merican Typewriter" panose="02090604020004020304" pitchFamily="18" charset="0"/>
            </a:rPr>
            <a:t>23. 3. 1956, Mělník</a:t>
          </a:r>
          <a:endParaRPr lang="en-US" sz="1600" kern="1200" dirty="0">
            <a:latin typeface="American Typewriter" panose="02090604020004020304" pitchFamily="18" charset="0"/>
          </a:endParaRPr>
        </a:p>
      </dsp:txBody>
      <dsp:txXfrm>
        <a:off x="51175" y="1245717"/>
        <a:ext cx="6423311" cy="945970"/>
      </dsp:txXfrm>
    </dsp:sp>
    <dsp:sp modelId="{5474C582-4174-294C-9347-3A783B068B27}">
      <dsp:nvSpPr>
        <dsp:cNvPr id="0" name=""/>
        <dsp:cNvSpPr/>
      </dsp:nvSpPr>
      <dsp:spPr>
        <a:xfrm>
          <a:off x="0" y="2288942"/>
          <a:ext cx="6525661" cy="1048320"/>
        </a:xfrm>
        <a:prstGeom prst="roundRect">
          <a:avLst/>
        </a:prstGeom>
        <a:solidFill>
          <a:schemeClr val="accent2">
            <a:hueOff val="520282"/>
            <a:satOff val="-5514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merican Typewriter" panose="02090604020004020304" pitchFamily="18" charset="0"/>
            </a:rPr>
            <a:t>Obor: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merican Typewriter" panose="02090604020004020304" pitchFamily="18" charset="0"/>
            </a:rPr>
            <a:t>Ženská sestra</a:t>
          </a:r>
          <a:endParaRPr lang="en-US" sz="1600" kern="1200" dirty="0">
            <a:latin typeface="American Typewriter" panose="02090604020004020304" pitchFamily="18" charset="0"/>
          </a:endParaRPr>
        </a:p>
      </dsp:txBody>
      <dsp:txXfrm>
        <a:off x="51175" y="2340117"/>
        <a:ext cx="6423311" cy="945970"/>
      </dsp:txXfrm>
    </dsp:sp>
    <dsp:sp modelId="{C476321C-9C71-CB46-A98E-66297F43957D}">
      <dsp:nvSpPr>
        <dsp:cNvPr id="0" name=""/>
        <dsp:cNvSpPr/>
      </dsp:nvSpPr>
      <dsp:spPr>
        <a:xfrm>
          <a:off x="0" y="3383342"/>
          <a:ext cx="6525661" cy="1048320"/>
        </a:xfrm>
        <a:prstGeom prst="roundRect">
          <a:avLst/>
        </a:prstGeom>
        <a:solidFill>
          <a:schemeClr val="accent2">
            <a:hueOff val="780423"/>
            <a:satOff val="-8271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merican Typewriter" panose="02090604020004020304" pitchFamily="18" charset="0"/>
            </a:rPr>
            <a:t>Počet let v oboru: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merican Typewriter" panose="02090604020004020304" pitchFamily="18" charset="0"/>
            </a:rPr>
            <a:t>43 let</a:t>
          </a:r>
        </a:p>
      </dsp:txBody>
      <dsp:txXfrm>
        <a:off x="51175" y="3434517"/>
        <a:ext cx="6423311" cy="945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1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5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29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9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1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12/7/20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9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22" r:id="rId6"/>
    <p:sldLayoutId id="2147483817" r:id="rId7"/>
    <p:sldLayoutId id="2147483818" r:id="rId8"/>
    <p:sldLayoutId id="2147483819" r:id="rId9"/>
    <p:sldLayoutId id="2147483821" r:id="rId10"/>
    <p:sldLayoutId id="214748382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906280-0CE9-674C-90B9-4709AFF8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5462" y="355722"/>
            <a:ext cx="4016188" cy="2892612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  <a:latin typeface="American Typewriter" panose="02090604020004020304" pitchFamily="18" charset="0"/>
              </a:rPr>
              <a:t>SESTRA PAMĚTNICE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42DC20-4398-2043-9E4E-329C31FDE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5462" y="3604056"/>
            <a:ext cx="4016188" cy="2142694"/>
          </a:xfrm>
        </p:spPr>
        <p:txBody>
          <a:bodyPr>
            <a:normAutofit lnSpcReduction="10000"/>
          </a:bodyPr>
          <a:lstStyle/>
          <a:p>
            <a:r>
              <a:rPr lang="cs-CZ" sz="12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0"/>
              </a:rPr>
              <a:t>Veronika švejcarová</a:t>
            </a:r>
          </a:p>
          <a:p>
            <a:endParaRPr lang="cs-CZ" sz="12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0"/>
            </a:endParaRPr>
          </a:p>
          <a:p>
            <a:r>
              <a:rPr lang="cs-CZ" sz="12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0"/>
              </a:rPr>
              <a:t>všeobecné ošetřovatelství</a:t>
            </a:r>
          </a:p>
          <a:p>
            <a:endParaRPr lang="cs-CZ" sz="12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0"/>
            </a:endParaRPr>
          </a:p>
          <a:p>
            <a:r>
              <a:rPr lang="cs-CZ" sz="12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0"/>
              </a:rPr>
              <a:t> 2020/2021</a:t>
            </a:r>
          </a:p>
        </p:txBody>
      </p:sp>
      <p:pic>
        <p:nvPicPr>
          <p:cNvPr id="114" name="Picture 3">
            <a:extLst>
              <a:ext uri="{FF2B5EF4-FFF2-40B4-BE49-F238E27FC236}">
                <a16:creationId xmlns:a16="http://schemas.microsoft.com/office/drawing/2014/main" id="{C53F1F1B-5F3A-4A7D-9764-56CA379AF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" r="29861" b="-2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4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CA6F1A3-87A4-084A-A9FB-C5B0539DC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477" y="222623"/>
            <a:ext cx="4527270" cy="6388348"/>
          </a:xfr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25CF2183-4E7A-3C41-822B-6F55E137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87" y="192583"/>
            <a:ext cx="4621082" cy="6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7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F9E39A8D-76D2-C24F-A2A2-EEF5C1914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178" y="145250"/>
            <a:ext cx="4601750" cy="6502214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C846EC7-71CF-7747-8D66-DA5B6CF2A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149" y="128714"/>
            <a:ext cx="4473652" cy="65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06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49A820F-252A-2B4E-B319-9EE23BA02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09" y="287285"/>
            <a:ext cx="4446911" cy="6283427"/>
          </a:xfrm>
          <a:prstGeom prst="rect">
            <a:avLst/>
          </a:prstGeom>
        </p:spPr>
      </p:pic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F710CB4B-1670-FB4E-B149-160D1D03E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7240" y="235033"/>
            <a:ext cx="4546003" cy="6335679"/>
          </a:xfrm>
        </p:spPr>
      </p:pic>
    </p:spTree>
    <p:extLst>
      <p:ext uri="{BB962C8B-B14F-4D97-AF65-F5344CB8AC3E}">
        <p14:creationId xmlns:p14="http://schemas.microsoft.com/office/powerpoint/2010/main" val="1470015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0872D9-C28E-D249-B701-0898DC6B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96" y="1427796"/>
            <a:ext cx="4327007" cy="3078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latin typeface="American Typewriter" panose="02090604020004020304" pitchFamily="18" charset="0"/>
              </a:rPr>
              <a:t>PAMÁTKA NA DLOUHÉ VLASY</a:t>
            </a:r>
          </a:p>
        </p:txBody>
      </p:sp>
      <p:pic>
        <p:nvPicPr>
          <p:cNvPr id="5" name="Zástupný obsah 4" descr="Obsah obrázku patro, interiér, dřevěné, příčesek&#10;&#10;Popis byl vytvořen automaticky">
            <a:extLst>
              <a:ext uri="{FF2B5EF4-FFF2-40B4-BE49-F238E27FC236}">
                <a16:creationId xmlns:a16="http://schemas.microsoft.com/office/drawing/2014/main" id="{01D139AD-50B8-1745-80CD-E60E6EE89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0496" y="463190"/>
            <a:ext cx="4448714" cy="593161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6552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B8700C-05E8-0E47-B32E-808EB3FF3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98866"/>
            <a:ext cx="9634011" cy="487958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                                                           </a:t>
            </a:r>
          </a:p>
          <a:p>
            <a:pPr marL="0" indent="0">
              <a:buNone/>
            </a:pPr>
            <a:endParaRPr lang="cs-CZ" dirty="0">
              <a:latin typeface="American Typewriter" panose="02090604020004020304" pitchFamily="18" charset="0"/>
            </a:endParaRPr>
          </a:p>
          <a:p>
            <a:endParaRPr lang="cs-CZ" dirty="0">
              <a:latin typeface="American Typewriter" panose="02090604020004020304" pitchFamily="18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AA98D4F-DC4A-C146-9E25-B2F29B121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41" t="34234" r="28939" b="44505"/>
          <a:stretch/>
        </p:blipFill>
        <p:spPr>
          <a:xfrm>
            <a:off x="415093" y="379546"/>
            <a:ext cx="3791116" cy="26787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46DA57F-21F6-CA4C-A2BD-5645B7B47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2" t="29752" r="31256" b="37397"/>
          <a:stretch/>
        </p:blipFill>
        <p:spPr>
          <a:xfrm>
            <a:off x="7483158" y="3334271"/>
            <a:ext cx="3317176" cy="3317178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6016151-DA2A-2040-9CEB-6972F78DCCED}"/>
              </a:ext>
            </a:extLst>
          </p:cNvPr>
          <p:cNvSpPr/>
          <p:nvPr/>
        </p:nvSpPr>
        <p:spPr>
          <a:xfrm>
            <a:off x="2162432" y="5844746"/>
            <a:ext cx="5224252" cy="80670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American Typewriter" panose="02090604020004020304" pitchFamily="18" charset="0"/>
              </a:rPr>
              <a:t>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American Typewriter" panose="02090604020004020304" pitchFamily="18" charset="0"/>
              </a:rPr>
              <a:t>Odznak diplomované porodní asistentky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A709837-7F2B-6842-B93C-1D15F826BDF2}"/>
              </a:ext>
            </a:extLst>
          </p:cNvPr>
          <p:cNvSpPr/>
          <p:nvPr/>
        </p:nvSpPr>
        <p:spPr>
          <a:xfrm>
            <a:off x="4387024" y="2405569"/>
            <a:ext cx="4250349" cy="65272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American Typewriter" panose="02090604020004020304" pitchFamily="18" charset="0"/>
              </a:rPr>
              <a:t> Odznak registrované sestry</a:t>
            </a:r>
          </a:p>
        </p:txBody>
      </p:sp>
    </p:spTree>
    <p:extLst>
      <p:ext uri="{BB962C8B-B14F-4D97-AF65-F5344CB8AC3E}">
        <p14:creationId xmlns:p14="http://schemas.microsoft.com/office/powerpoint/2010/main" val="1825443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80BC15-6F3E-4EDC-BB73-20706F743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F0EE2A-616E-3641-A212-F37127C9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26" y="1105647"/>
            <a:ext cx="3782139" cy="3621741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American Typewriter" panose="02090604020004020304" pitchFamily="18" charset="0"/>
              </a:rPr>
              <a:t>OSOBNÍ ÚDAJE SESTRY PAMĚTNICE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8A8758-6178-4720-BC90-28C23033F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5813314"/>
            <a:ext cx="12192031" cy="653700"/>
            <a:chOff x="0" y="5833367"/>
            <a:chExt cx="12243348" cy="6537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9D4861C-7907-48BF-84E7-96C0E098D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5">
              <a:extLst>
                <a:ext uri="{FF2B5EF4-FFF2-40B4-BE49-F238E27FC236}">
                  <a16:creationId xmlns:a16="http://schemas.microsoft.com/office/drawing/2014/main" id="{24690199-C217-4DCB-9B31-1A45649B0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6">
              <a:extLst>
                <a:ext uri="{FF2B5EF4-FFF2-40B4-BE49-F238E27FC236}">
                  <a16:creationId xmlns:a16="http://schemas.microsoft.com/office/drawing/2014/main" id="{800D5F55-AC8B-4C26-ABB0-D8D609EC4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7">
              <a:extLst>
                <a:ext uri="{FF2B5EF4-FFF2-40B4-BE49-F238E27FC236}">
                  <a16:creationId xmlns:a16="http://schemas.microsoft.com/office/drawing/2014/main" id="{77F70717-3071-4962-8A7C-F9A58151C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8">
              <a:extLst>
                <a:ext uri="{FF2B5EF4-FFF2-40B4-BE49-F238E27FC236}">
                  <a16:creationId xmlns:a16="http://schemas.microsoft.com/office/drawing/2014/main" id="{E16B2E5A-8EC8-4C56-AB77-380486FDF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9">
              <a:extLst>
                <a:ext uri="{FF2B5EF4-FFF2-40B4-BE49-F238E27FC236}">
                  <a16:creationId xmlns:a16="http://schemas.microsoft.com/office/drawing/2014/main" id="{CABAB4BD-890F-4563-A5CA-536788B1E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0">
              <a:extLst>
                <a:ext uri="{FF2B5EF4-FFF2-40B4-BE49-F238E27FC236}">
                  <a16:creationId xmlns:a16="http://schemas.microsoft.com/office/drawing/2014/main" id="{05F36030-F60E-436E-81FE-74DD0776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1">
              <a:extLst>
                <a:ext uri="{FF2B5EF4-FFF2-40B4-BE49-F238E27FC236}">
                  <a16:creationId xmlns:a16="http://schemas.microsoft.com/office/drawing/2014/main" id="{C87A69CB-2620-4628-9781-88BD40636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2">
              <a:extLst>
                <a:ext uri="{FF2B5EF4-FFF2-40B4-BE49-F238E27FC236}">
                  <a16:creationId xmlns:a16="http://schemas.microsoft.com/office/drawing/2014/main" id="{2DF0B83D-C899-44CA-9B54-A9C57E8EB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2">
              <a:extLst>
                <a:ext uri="{FF2B5EF4-FFF2-40B4-BE49-F238E27FC236}">
                  <a16:creationId xmlns:a16="http://schemas.microsoft.com/office/drawing/2014/main" id="{0ED49C08-BE23-43F9-A421-6CD45C780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3">
              <a:extLst>
                <a:ext uri="{FF2B5EF4-FFF2-40B4-BE49-F238E27FC236}">
                  <a16:creationId xmlns:a16="http://schemas.microsoft.com/office/drawing/2014/main" id="{24F4B005-B785-4A57-9E5A-82D85F00D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0">
              <a:extLst>
                <a:ext uri="{FF2B5EF4-FFF2-40B4-BE49-F238E27FC236}">
                  <a16:creationId xmlns:a16="http://schemas.microsoft.com/office/drawing/2014/main" id="{196ED9B6-969E-4AC4-ACD0-95A421BAB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1">
              <a:extLst>
                <a:ext uri="{FF2B5EF4-FFF2-40B4-BE49-F238E27FC236}">
                  <a16:creationId xmlns:a16="http://schemas.microsoft.com/office/drawing/2014/main" id="{496BF3B0-761A-4454-BE3C-86B4675DC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2">
              <a:extLst>
                <a:ext uri="{FF2B5EF4-FFF2-40B4-BE49-F238E27FC236}">
                  <a16:creationId xmlns:a16="http://schemas.microsoft.com/office/drawing/2014/main" id="{F16259CF-A0BC-4673-91C7-A7D3CDF7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4">
              <a:extLst>
                <a:ext uri="{FF2B5EF4-FFF2-40B4-BE49-F238E27FC236}">
                  <a16:creationId xmlns:a16="http://schemas.microsoft.com/office/drawing/2014/main" id="{B09A934A-4464-4C9B-ACAD-9128E0B61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5">
              <a:extLst>
                <a:ext uri="{FF2B5EF4-FFF2-40B4-BE49-F238E27FC236}">
                  <a16:creationId xmlns:a16="http://schemas.microsoft.com/office/drawing/2014/main" id="{2E9B2055-E384-472D-91D3-74775CDA1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1">
              <a:extLst>
                <a:ext uri="{FF2B5EF4-FFF2-40B4-BE49-F238E27FC236}">
                  <a16:creationId xmlns:a16="http://schemas.microsoft.com/office/drawing/2014/main" id="{B519F0F1-B284-44D5-91E9-5018219AF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1">
              <a:extLst>
                <a:ext uri="{FF2B5EF4-FFF2-40B4-BE49-F238E27FC236}">
                  <a16:creationId xmlns:a16="http://schemas.microsoft.com/office/drawing/2014/main" id="{8379C6B3-49BE-4333-B322-AF02BBB41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2">
              <a:extLst>
                <a:ext uri="{FF2B5EF4-FFF2-40B4-BE49-F238E27FC236}">
                  <a16:creationId xmlns:a16="http://schemas.microsoft.com/office/drawing/2014/main" id="{9E870E95-FCD6-4158-861A-5CEC896F5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3">
              <a:extLst>
                <a:ext uri="{FF2B5EF4-FFF2-40B4-BE49-F238E27FC236}">
                  <a16:creationId xmlns:a16="http://schemas.microsoft.com/office/drawing/2014/main" id="{CD22207C-B504-40B2-A1EB-2DC9B8162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4">
              <a:extLst>
                <a:ext uri="{FF2B5EF4-FFF2-40B4-BE49-F238E27FC236}">
                  <a16:creationId xmlns:a16="http://schemas.microsoft.com/office/drawing/2014/main" id="{E317ADBB-3E4F-42D2-B7F2-A15924AD5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5">
              <a:extLst>
                <a:ext uri="{FF2B5EF4-FFF2-40B4-BE49-F238E27FC236}">
                  <a16:creationId xmlns:a16="http://schemas.microsoft.com/office/drawing/2014/main" id="{6D7188E6-F4DA-4486-938D-F45FE01A2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6">
              <a:extLst>
                <a:ext uri="{FF2B5EF4-FFF2-40B4-BE49-F238E27FC236}">
                  <a16:creationId xmlns:a16="http://schemas.microsoft.com/office/drawing/2014/main" id="{0FBC38BC-DE18-4960-A9D4-F24C6F60C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1F8EFF99-76BF-4F9B-ADAA-B8D310153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8">
              <a:extLst>
                <a:ext uri="{FF2B5EF4-FFF2-40B4-BE49-F238E27FC236}">
                  <a16:creationId xmlns:a16="http://schemas.microsoft.com/office/drawing/2014/main" id="{76909582-A285-4EA4-AE72-9DBF0D565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9">
              <a:extLst>
                <a:ext uri="{FF2B5EF4-FFF2-40B4-BE49-F238E27FC236}">
                  <a16:creationId xmlns:a16="http://schemas.microsoft.com/office/drawing/2014/main" id="{700BC7B2-0C3D-459F-92C1-3605AA3F0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0">
              <a:extLst>
                <a:ext uri="{FF2B5EF4-FFF2-40B4-BE49-F238E27FC236}">
                  <a16:creationId xmlns:a16="http://schemas.microsoft.com/office/drawing/2014/main" id="{D3C4B45C-266A-45BF-98FA-CA5409C46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1">
              <a:extLst>
                <a:ext uri="{FF2B5EF4-FFF2-40B4-BE49-F238E27FC236}">
                  <a16:creationId xmlns:a16="http://schemas.microsoft.com/office/drawing/2014/main" id="{C72C1CB8-8213-4EE7-AFFF-B0A74E7A7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2">
              <a:extLst>
                <a:ext uri="{FF2B5EF4-FFF2-40B4-BE49-F238E27FC236}">
                  <a16:creationId xmlns:a16="http://schemas.microsoft.com/office/drawing/2014/main" id="{2FF32C41-49E2-459E-9AC4-64269039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3">
              <a:extLst>
                <a:ext uri="{FF2B5EF4-FFF2-40B4-BE49-F238E27FC236}">
                  <a16:creationId xmlns:a16="http://schemas.microsoft.com/office/drawing/2014/main" id="{06B5D5F0-EA51-440D-81A0-FE60CCFBA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4">
              <a:extLst>
                <a:ext uri="{FF2B5EF4-FFF2-40B4-BE49-F238E27FC236}">
                  <a16:creationId xmlns:a16="http://schemas.microsoft.com/office/drawing/2014/main" id="{6E01758F-8AEC-4155-B791-2A8CB8A48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3">
              <a:extLst>
                <a:ext uri="{FF2B5EF4-FFF2-40B4-BE49-F238E27FC236}">
                  <a16:creationId xmlns:a16="http://schemas.microsoft.com/office/drawing/2014/main" id="{626F1B89-B88E-4CE3-90BF-3704BAF48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4">
              <a:extLst>
                <a:ext uri="{FF2B5EF4-FFF2-40B4-BE49-F238E27FC236}">
                  <a16:creationId xmlns:a16="http://schemas.microsoft.com/office/drawing/2014/main" id="{BC872037-D6F5-4CE7-A090-32A977A79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5">
              <a:extLst>
                <a:ext uri="{FF2B5EF4-FFF2-40B4-BE49-F238E27FC236}">
                  <a16:creationId xmlns:a16="http://schemas.microsoft.com/office/drawing/2014/main" id="{A620CFBF-D373-4BA6-BE41-62B50B945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7">
              <a:extLst>
                <a:ext uri="{FF2B5EF4-FFF2-40B4-BE49-F238E27FC236}">
                  <a16:creationId xmlns:a16="http://schemas.microsoft.com/office/drawing/2014/main" id="{B7CA6C2F-61C2-486F-B691-E8EB4BA27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8">
              <a:extLst>
                <a:ext uri="{FF2B5EF4-FFF2-40B4-BE49-F238E27FC236}">
                  <a16:creationId xmlns:a16="http://schemas.microsoft.com/office/drawing/2014/main" id="{A0073675-5E26-428E-A2F7-2A952D31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9">
              <a:extLst>
                <a:ext uri="{FF2B5EF4-FFF2-40B4-BE49-F238E27FC236}">
                  <a16:creationId xmlns:a16="http://schemas.microsoft.com/office/drawing/2014/main" id="{92F171FA-0CB2-4F4C-A2F3-1B7B6B028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0">
              <a:extLst>
                <a:ext uri="{FF2B5EF4-FFF2-40B4-BE49-F238E27FC236}">
                  <a16:creationId xmlns:a16="http://schemas.microsoft.com/office/drawing/2014/main" id="{ED29B115-F34D-4E41-A4A2-C0CE41C69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1">
              <a:extLst>
                <a:ext uri="{FF2B5EF4-FFF2-40B4-BE49-F238E27FC236}">
                  <a16:creationId xmlns:a16="http://schemas.microsoft.com/office/drawing/2014/main" id="{106009C3-0971-47AF-8BD9-2EC8A6A4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5">
              <a:extLst>
                <a:ext uri="{FF2B5EF4-FFF2-40B4-BE49-F238E27FC236}">
                  <a16:creationId xmlns:a16="http://schemas.microsoft.com/office/drawing/2014/main" id="{CB010BB8-6FD4-498C-994D-53C8DC749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6">
              <a:extLst>
                <a:ext uri="{FF2B5EF4-FFF2-40B4-BE49-F238E27FC236}">
                  <a16:creationId xmlns:a16="http://schemas.microsoft.com/office/drawing/2014/main" id="{B8F74E45-2803-4A11-9333-3639A1C2F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7">
              <a:extLst>
                <a:ext uri="{FF2B5EF4-FFF2-40B4-BE49-F238E27FC236}">
                  <a16:creationId xmlns:a16="http://schemas.microsoft.com/office/drawing/2014/main" id="{AEF03EB9-6D77-4E55-BCF2-4402550D3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8">
              <a:extLst>
                <a:ext uri="{FF2B5EF4-FFF2-40B4-BE49-F238E27FC236}">
                  <a16:creationId xmlns:a16="http://schemas.microsoft.com/office/drawing/2014/main" id="{217D616F-FDFA-439E-8B09-E55F8234B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29">
              <a:extLst>
                <a:ext uri="{FF2B5EF4-FFF2-40B4-BE49-F238E27FC236}">
                  <a16:creationId xmlns:a16="http://schemas.microsoft.com/office/drawing/2014/main" id="{1EB7CB2D-F6AA-4861-B158-DA3E6B923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3">
              <a:extLst>
                <a:ext uri="{FF2B5EF4-FFF2-40B4-BE49-F238E27FC236}">
                  <a16:creationId xmlns:a16="http://schemas.microsoft.com/office/drawing/2014/main" id="{1C9C3C8B-A28D-44DF-AA29-02B28AED7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6">
              <a:extLst>
                <a:ext uri="{FF2B5EF4-FFF2-40B4-BE49-F238E27FC236}">
                  <a16:creationId xmlns:a16="http://schemas.microsoft.com/office/drawing/2014/main" id="{BA82150B-D747-458F-8C52-72FBA52BC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7">
              <a:extLst>
                <a:ext uri="{FF2B5EF4-FFF2-40B4-BE49-F238E27FC236}">
                  <a16:creationId xmlns:a16="http://schemas.microsoft.com/office/drawing/2014/main" id="{0288BD39-0846-445A-BD81-1E34E0E99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38">
              <a:extLst>
                <a:ext uri="{FF2B5EF4-FFF2-40B4-BE49-F238E27FC236}">
                  <a16:creationId xmlns:a16="http://schemas.microsoft.com/office/drawing/2014/main" id="{B89B3B49-0A7E-4573-9B52-D1B065983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39">
              <a:extLst>
                <a:ext uri="{FF2B5EF4-FFF2-40B4-BE49-F238E27FC236}">
                  <a16:creationId xmlns:a16="http://schemas.microsoft.com/office/drawing/2014/main" id="{EB447648-FE0A-4D8E-86B8-D38D5F938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40">
              <a:extLst>
                <a:ext uri="{FF2B5EF4-FFF2-40B4-BE49-F238E27FC236}">
                  <a16:creationId xmlns:a16="http://schemas.microsoft.com/office/drawing/2014/main" id="{0F74D32E-67FC-452C-A52B-988DB4984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2">
              <a:extLst>
                <a:ext uri="{FF2B5EF4-FFF2-40B4-BE49-F238E27FC236}">
                  <a16:creationId xmlns:a16="http://schemas.microsoft.com/office/drawing/2014/main" id="{48203367-1F19-4C4F-B38D-929816F78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43">
              <a:extLst>
                <a:ext uri="{FF2B5EF4-FFF2-40B4-BE49-F238E27FC236}">
                  <a16:creationId xmlns:a16="http://schemas.microsoft.com/office/drawing/2014/main" id="{FEBB9D94-7802-4607-9BA4-62FB212BF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4">
              <a:extLst>
                <a:ext uri="{FF2B5EF4-FFF2-40B4-BE49-F238E27FC236}">
                  <a16:creationId xmlns:a16="http://schemas.microsoft.com/office/drawing/2014/main" id="{24743784-06E3-4913-9DFD-2FCBF9D92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45">
              <a:extLst>
                <a:ext uri="{FF2B5EF4-FFF2-40B4-BE49-F238E27FC236}">
                  <a16:creationId xmlns:a16="http://schemas.microsoft.com/office/drawing/2014/main" id="{25CD3315-6611-406F-AF95-2EF9F5A5B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4B0A51D7-FF65-4E97-9E1A-8C4688E86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E4E336B8-243A-49D9-9876-4BF3A08D3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CFBBE0E2-8BDF-4B26-BEBC-DB799B8F6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0">
              <a:extLst>
                <a:ext uri="{FF2B5EF4-FFF2-40B4-BE49-F238E27FC236}">
                  <a16:creationId xmlns:a16="http://schemas.microsoft.com/office/drawing/2014/main" id="{A6727626-8944-4EB7-B327-B696FE484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0">
              <a:extLst>
                <a:ext uri="{FF2B5EF4-FFF2-40B4-BE49-F238E27FC236}">
                  <a16:creationId xmlns:a16="http://schemas.microsoft.com/office/drawing/2014/main" id="{D8C4C7E6-114C-4D16-9FC6-1260653C2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5">
              <a:extLst>
                <a:ext uri="{FF2B5EF4-FFF2-40B4-BE49-F238E27FC236}">
                  <a16:creationId xmlns:a16="http://schemas.microsoft.com/office/drawing/2014/main" id="{2D373437-2902-4D8A-B887-F6941556C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37">
              <a:extLst>
                <a:ext uri="{FF2B5EF4-FFF2-40B4-BE49-F238E27FC236}">
                  <a16:creationId xmlns:a16="http://schemas.microsoft.com/office/drawing/2014/main" id="{8EB99B25-2662-42DE-8F5D-E0F6F28C8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724D4F80-B109-4438-BC6D-ABB522B44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5">
              <a:extLst>
                <a:ext uri="{FF2B5EF4-FFF2-40B4-BE49-F238E27FC236}">
                  <a16:creationId xmlns:a16="http://schemas.microsoft.com/office/drawing/2014/main" id="{F5A66334-17A8-4594-AB17-4C33A955B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6">
              <a:extLst>
                <a:ext uri="{FF2B5EF4-FFF2-40B4-BE49-F238E27FC236}">
                  <a16:creationId xmlns:a16="http://schemas.microsoft.com/office/drawing/2014/main" id="{D12EC8B9-DE60-44BC-9911-A9CD8EF50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7">
              <a:extLst>
                <a:ext uri="{FF2B5EF4-FFF2-40B4-BE49-F238E27FC236}">
                  <a16:creationId xmlns:a16="http://schemas.microsoft.com/office/drawing/2014/main" id="{FB7FEAD3-708C-4B79-B452-4445C2778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8">
              <a:extLst>
                <a:ext uri="{FF2B5EF4-FFF2-40B4-BE49-F238E27FC236}">
                  <a16:creationId xmlns:a16="http://schemas.microsoft.com/office/drawing/2014/main" id="{8C6933FD-FAB6-403B-9CD4-EF0E06CF7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9">
              <a:extLst>
                <a:ext uri="{FF2B5EF4-FFF2-40B4-BE49-F238E27FC236}">
                  <a16:creationId xmlns:a16="http://schemas.microsoft.com/office/drawing/2014/main" id="{3F4D3F48-1D65-45EB-91E2-BEFFB2440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0">
              <a:extLst>
                <a:ext uri="{FF2B5EF4-FFF2-40B4-BE49-F238E27FC236}">
                  <a16:creationId xmlns:a16="http://schemas.microsoft.com/office/drawing/2014/main" id="{5FB2CD0B-BF87-4FEC-B6B6-0DA50B931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1">
              <a:extLst>
                <a:ext uri="{FF2B5EF4-FFF2-40B4-BE49-F238E27FC236}">
                  <a16:creationId xmlns:a16="http://schemas.microsoft.com/office/drawing/2014/main" id="{5C2A4452-6B00-411C-80AB-29AE135B4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2">
              <a:extLst>
                <a:ext uri="{FF2B5EF4-FFF2-40B4-BE49-F238E27FC236}">
                  <a16:creationId xmlns:a16="http://schemas.microsoft.com/office/drawing/2014/main" id="{9B0D6CF6-D17B-4DC7-828A-773636910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2">
              <a:extLst>
                <a:ext uri="{FF2B5EF4-FFF2-40B4-BE49-F238E27FC236}">
                  <a16:creationId xmlns:a16="http://schemas.microsoft.com/office/drawing/2014/main" id="{E0E5EA9F-6192-466D-BF45-46D9BCE3B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0">
              <a:extLst>
                <a:ext uri="{FF2B5EF4-FFF2-40B4-BE49-F238E27FC236}">
                  <a16:creationId xmlns:a16="http://schemas.microsoft.com/office/drawing/2014/main" id="{008FF77B-AC18-4E35-BB9B-0CA39278F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1">
              <a:extLst>
                <a:ext uri="{FF2B5EF4-FFF2-40B4-BE49-F238E27FC236}">
                  <a16:creationId xmlns:a16="http://schemas.microsoft.com/office/drawing/2014/main" id="{F237A1D4-9D62-4DEA-BD39-E5EC93B33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2">
              <a:extLst>
                <a:ext uri="{FF2B5EF4-FFF2-40B4-BE49-F238E27FC236}">
                  <a16:creationId xmlns:a16="http://schemas.microsoft.com/office/drawing/2014/main" id="{CFF6BE31-4842-4659-8D68-63423F826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4">
              <a:extLst>
                <a:ext uri="{FF2B5EF4-FFF2-40B4-BE49-F238E27FC236}">
                  <a16:creationId xmlns:a16="http://schemas.microsoft.com/office/drawing/2014/main" id="{3EC2112B-E2EC-492A-8AF9-D78F4B4A9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5">
              <a:extLst>
                <a:ext uri="{FF2B5EF4-FFF2-40B4-BE49-F238E27FC236}">
                  <a16:creationId xmlns:a16="http://schemas.microsoft.com/office/drawing/2014/main" id="{E71F6428-AC25-4A5A-8439-04768A17B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1">
              <a:extLst>
                <a:ext uri="{FF2B5EF4-FFF2-40B4-BE49-F238E27FC236}">
                  <a16:creationId xmlns:a16="http://schemas.microsoft.com/office/drawing/2014/main" id="{87E919CC-AC41-4F0D-A842-792D7A418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1">
              <a:extLst>
                <a:ext uri="{FF2B5EF4-FFF2-40B4-BE49-F238E27FC236}">
                  <a16:creationId xmlns:a16="http://schemas.microsoft.com/office/drawing/2014/main" id="{DE28BE4E-1A59-46FF-810A-A8F9A46F7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2">
              <a:extLst>
                <a:ext uri="{FF2B5EF4-FFF2-40B4-BE49-F238E27FC236}">
                  <a16:creationId xmlns:a16="http://schemas.microsoft.com/office/drawing/2014/main" id="{41281533-9B25-42A4-9F50-34B4F24C0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3">
              <a:extLst>
                <a:ext uri="{FF2B5EF4-FFF2-40B4-BE49-F238E27FC236}">
                  <a16:creationId xmlns:a16="http://schemas.microsoft.com/office/drawing/2014/main" id="{E5B56BED-7578-4E42-889D-34AA58F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4">
              <a:extLst>
                <a:ext uri="{FF2B5EF4-FFF2-40B4-BE49-F238E27FC236}">
                  <a16:creationId xmlns:a16="http://schemas.microsoft.com/office/drawing/2014/main" id="{583E2F4A-E235-4600-A80D-18C1C36EE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5">
              <a:extLst>
                <a:ext uri="{FF2B5EF4-FFF2-40B4-BE49-F238E27FC236}">
                  <a16:creationId xmlns:a16="http://schemas.microsoft.com/office/drawing/2014/main" id="{A3CF799A-9839-4CB1-9381-DCC0C1FE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6">
              <a:extLst>
                <a:ext uri="{FF2B5EF4-FFF2-40B4-BE49-F238E27FC236}">
                  <a16:creationId xmlns:a16="http://schemas.microsoft.com/office/drawing/2014/main" id="{FCC7DD6E-E0E5-46B9-81B7-3B2F7B333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7">
              <a:extLst>
                <a:ext uri="{FF2B5EF4-FFF2-40B4-BE49-F238E27FC236}">
                  <a16:creationId xmlns:a16="http://schemas.microsoft.com/office/drawing/2014/main" id="{0D5C974E-4B43-4FFA-8230-DB0E1993C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8">
              <a:extLst>
                <a:ext uri="{FF2B5EF4-FFF2-40B4-BE49-F238E27FC236}">
                  <a16:creationId xmlns:a16="http://schemas.microsoft.com/office/drawing/2014/main" id="{3C1174EE-071E-4421-BD9C-2C2D8419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9">
              <a:extLst>
                <a:ext uri="{FF2B5EF4-FFF2-40B4-BE49-F238E27FC236}">
                  <a16:creationId xmlns:a16="http://schemas.microsoft.com/office/drawing/2014/main" id="{6F280CAD-1F1B-4F43-99A3-B2EC2A7F3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0">
              <a:extLst>
                <a:ext uri="{FF2B5EF4-FFF2-40B4-BE49-F238E27FC236}">
                  <a16:creationId xmlns:a16="http://schemas.microsoft.com/office/drawing/2014/main" id="{9C83D9FD-E06E-407B-BA7C-2C2AD5B16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1">
              <a:extLst>
                <a:ext uri="{FF2B5EF4-FFF2-40B4-BE49-F238E27FC236}">
                  <a16:creationId xmlns:a16="http://schemas.microsoft.com/office/drawing/2014/main" id="{A1CACEBA-A7A9-45FB-897A-888150011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4">
              <a:extLst>
                <a:ext uri="{FF2B5EF4-FFF2-40B4-BE49-F238E27FC236}">
                  <a16:creationId xmlns:a16="http://schemas.microsoft.com/office/drawing/2014/main" id="{4A695BE5-DE27-460F-845F-45BB814FE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3">
              <a:extLst>
                <a:ext uri="{FF2B5EF4-FFF2-40B4-BE49-F238E27FC236}">
                  <a16:creationId xmlns:a16="http://schemas.microsoft.com/office/drawing/2014/main" id="{77CDD712-F443-4EDC-B663-5EC5ACD7D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4">
              <a:extLst>
                <a:ext uri="{FF2B5EF4-FFF2-40B4-BE49-F238E27FC236}">
                  <a16:creationId xmlns:a16="http://schemas.microsoft.com/office/drawing/2014/main" id="{007246F1-084B-45D9-BDD9-99BB53F6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5">
              <a:extLst>
                <a:ext uri="{FF2B5EF4-FFF2-40B4-BE49-F238E27FC236}">
                  <a16:creationId xmlns:a16="http://schemas.microsoft.com/office/drawing/2014/main" id="{1EFA42E9-27C0-423D-93C8-794A9683F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0">
              <a:extLst>
                <a:ext uri="{FF2B5EF4-FFF2-40B4-BE49-F238E27FC236}">
                  <a16:creationId xmlns:a16="http://schemas.microsoft.com/office/drawing/2014/main" id="{DFCCEBA8-5961-480A-9134-51605F650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21">
              <a:extLst>
                <a:ext uri="{FF2B5EF4-FFF2-40B4-BE49-F238E27FC236}">
                  <a16:creationId xmlns:a16="http://schemas.microsoft.com/office/drawing/2014/main" id="{00B8B62E-6551-4805-BD5A-5188FE5D3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25">
              <a:extLst>
                <a:ext uri="{FF2B5EF4-FFF2-40B4-BE49-F238E27FC236}">
                  <a16:creationId xmlns:a16="http://schemas.microsoft.com/office/drawing/2014/main" id="{EB635BC8-61BC-44D5-AA11-9A308B3BA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6">
              <a:extLst>
                <a:ext uri="{FF2B5EF4-FFF2-40B4-BE49-F238E27FC236}">
                  <a16:creationId xmlns:a16="http://schemas.microsoft.com/office/drawing/2014/main" id="{3C0CF799-2713-48A8-94DF-F8CB5F332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7">
              <a:extLst>
                <a:ext uri="{FF2B5EF4-FFF2-40B4-BE49-F238E27FC236}">
                  <a16:creationId xmlns:a16="http://schemas.microsoft.com/office/drawing/2014/main" id="{52A7149F-5A3F-4537-981A-974C7409C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8">
              <a:extLst>
                <a:ext uri="{FF2B5EF4-FFF2-40B4-BE49-F238E27FC236}">
                  <a16:creationId xmlns:a16="http://schemas.microsoft.com/office/drawing/2014/main" id="{5D7163FE-5ADD-41E7-985B-F95E7E048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9">
              <a:extLst>
                <a:ext uri="{FF2B5EF4-FFF2-40B4-BE49-F238E27FC236}">
                  <a16:creationId xmlns:a16="http://schemas.microsoft.com/office/drawing/2014/main" id="{FA796F21-7CE5-4483-A137-919B3D433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3">
              <a:extLst>
                <a:ext uri="{FF2B5EF4-FFF2-40B4-BE49-F238E27FC236}">
                  <a16:creationId xmlns:a16="http://schemas.microsoft.com/office/drawing/2014/main" id="{89A8D3E3-3518-4738-B94E-F7DD9818D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6">
              <a:extLst>
                <a:ext uri="{FF2B5EF4-FFF2-40B4-BE49-F238E27FC236}">
                  <a16:creationId xmlns:a16="http://schemas.microsoft.com/office/drawing/2014/main" id="{965D7305-50C2-4D93-8832-19DC70C5B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7">
              <a:extLst>
                <a:ext uri="{FF2B5EF4-FFF2-40B4-BE49-F238E27FC236}">
                  <a16:creationId xmlns:a16="http://schemas.microsoft.com/office/drawing/2014/main" id="{04637E45-0880-40BC-B488-4EA4CA435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38">
              <a:extLst>
                <a:ext uri="{FF2B5EF4-FFF2-40B4-BE49-F238E27FC236}">
                  <a16:creationId xmlns:a16="http://schemas.microsoft.com/office/drawing/2014/main" id="{D938207F-A865-48E5-A15D-FD578BC59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40">
              <a:extLst>
                <a:ext uri="{FF2B5EF4-FFF2-40B4-BE49-F238E27FC236}">
                  <a16:creationId xmlns:a16="http://schemas.microsoft.com/office/drawing/2014/main" id="{DCD7108A-C70D-4FD9-B91A-0E9F9501A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2">
              <a:extLst>
                <a:ext uri="{FF2B5EF4-FFF2-40B4-BE49-F238E27FC236}">
                  <a16:creationId xmlns:a16="http://schemas.microsoft.com/office/drawing/2014/main" id="{57FC30BB-0D8F-43B0-910E-7DDE8C933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25">
              <a:extLst>
                <a:ext uri="{FF2B5EF4-FFF2-40B4-BE49-F238E27FC236}">
                  <a16:creationId xmlns:a16="http://schemas.microsoft.com/office/drawing/2014/main" id="{7E9ACE65-00C6-4A75-8F61-CCADAF3E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7">
              <a:extLst>
                <a:ext uri="{FF2B5EF4-FFF2-40B4-BE49-F238E27FC236}">
                  <a16:creationId xmlns:a16="http://schemas.microsoft.com/office/drawing/2014/main" id="{A66BC798-DA88-404E-ABF9-4334D6897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48D3A9B-BE45-41DA-BFA5-ED38B5130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76996"/>
              </p:ext>
            </p:extLst>
          </p:nvPr>
        </p:nvGraphicFramePr>
        <p:xfrm>
          <a:off x="5074567" y="876300"/>
          <a:ext cx="6525661" cy="4531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6407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1B0DAD3-DAD3-4D41-8EF0-B03422E47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/>
          </a:solidFill>
        </p:grpSpPr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729F7DF5-CF56-4F67-9883-903E49BE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B7E65000-B427-4CEF-B2A9-ECA839855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1D82BADA-E191-4C51-A377-7D1EA989D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C074E073-07CB-4DD6-BFC8-E9FD63D4A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11152B9-90BD-4804-BCC5-4B0FEEF3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941B26CC-1C9B-4149-9647-3A0E0C9D2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7576EDD8-60BD-4230-9FE5-5302F9120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F68478BC-1899-4718-B999-C7EE2F6F5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B02BAA58-19A0-4BE5-8596-7AF02A91C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ED0FD3ED-A6B2-480A-8B6C-36B492164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46C958D0-B4D1-4E20-87DA-CDF757B56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3E2B5B4A-13C5-4187-BF16-1B0C4EC6D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8B7A471E-57F9-4AC4-B3DE-6A75C2A49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01E6B5E8-B33D-4D70-B30A-823D65538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04BD65AE-3613-409E-859A-F5E47E7ED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6AC52B47-CF30-4905-A913-8016FD7DF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945DD375-89B4-4594-879C-C88E3E07E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4EF2ED92-CD73-4432-B715-54794B6CC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4C080334-01D5-4AEE-B802-115F8FF4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5B2CD9BC-4DF9-4317-9F4F-168D1E48F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9ED340BE-C2EA-4C3D-9E5F-49D0601E2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F83C564A-309A-4BE2-A1B7-CB9000A40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6DB3A353-2237-4080-B766-F62A628B3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F97333D1-A657-49E4-BCD3-47476A14C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D848B0DC-182E-4466-BC72-7D1D16380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60CE5FE2-5C67-4168-A845-1851C07B7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FFD9F71E-ACAB-4435-8558-5C891704E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D8F3C4EF-CAB3-477F-9BE6-7AE0EE086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99F3B109-2DD1-4023-AB8C-C4CFFBC1E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AEE61596-3CEF-4CF6-A4FA-226265438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ACA5CDA1-D484-482B-924A-C21EFFB26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8BAD048C-9E22-4DAB-BB3C-8978DFC7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1A2637B3-8C74-4B55-872D-CFE1F1929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C73B0390-BD3E-4AFB-ADF3-676ECF890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35236E6F-9C25-49CE-9078-306D3A5F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46D4BFF5-1B3A-44D0-9720-143617E00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77FD726E-2EB9-4305-BEE5-7C48D51C9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25E6083A-3C52-4763-92A2-1B88843E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CA90BF22-94F7-4D52-8725-FDCE69CE6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998A2F47-3F4E-4065-86CF-B49B258FF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65AF8C00-7E07-4E42-A41A-08417BB0E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E0C04B54-4EF5-4B04-A708-8339062D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C16D1625-1345-49A9-9FAE-3600E0D11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B8817E5F-6964-4B89-9CD1-CD4621B6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952E3586-DC86-4B27-AAC4-D005819D2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22CB13D9-EA0B-45B8-8E8F-3AABBE9D7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3755BB78-63DB-4A8C-A113-795862B37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68D97FB6-919C-4D25-A4CE-65C0BB8B4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B7FB8601-BFD8-42A2-BFC8-826DA567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E66A3773-870D-43D8-97C8-9210A0288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08736EF7-6BB0-4CA8-B063-CD217FF9B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57EBF709-9E0F-48A1-BCDD-F3C74F1D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251EC588-C357-470F-A194-F4A0C32B7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02592C96-1066-4F6E-9353-4FF1D5ED9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B5016669-96C5-4574-B536-65060BCE9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5C697245-37CA-4D12-9F8C-308595014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3776B83C-39DC-4C02-B33B-848604D0A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BCAE8BE1-A178-4D43-B3B0-FF22D765F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819626A-1849-4F10-89EC-215F6A4BC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36" y="0"/>
            <a:ext cx="12192000" cy="491319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A3A0006-5427-8D40-8250-D13734FDE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381" y="876300"/>
            <a:ext cx="8595239" cy="2911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latin typeface="American Typewriter" panose="02090604020004020304" pitchFamily="18" charset="0"/>
              </a:rPr>
              <a:t>VYSVĚDČENÍ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AEF0DB4-E2F1-4DE6-A55A-B7511FD6E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688" y="4541153"/>
            <a:ext cx="12108544" cy="653700"/>
            <a:chOff x="0" y="5833367"/>
            <a:chExt cx="12243348" cy="653700"/>
          </a:xfrm>
        </p:grpSpPr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2BC91FD0-A205-4CAB-B34E-60D378804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5">
              <a:extLst>
                <a:ext uri="{FF2B5EF4-FFF2-40B4-BE49-F238E27FC236}">
                  <a16:creationId xmlns:a16="http://schemas.microsoft.com/office/drawing/2014/main" id="{2A1EFFB9-AB17-4F59-9A3B-803325A4E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6">
              <a:extLst>
                <a:ext uri="{FF2B5EF4-FFF2-40B4-BE49-F238E27FC236}">
                  <a16:creationId xmlns:a16="http://schemas.microsoft.com/office/drawing/2014/main" id="{E7238B80-CDF9-4CAC-9AB5-8589C82EA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7">
              <a:extLst>
                <a:ext uri="{FF2B5EF4-FFF2-40B4-BE49-F238E27FC236}">
                  <a16:creationId xmlns:a16="http://schemas.microsoft.com/office/drawing/2014/main" id="{7EC00F0D-7BE8-4FCF-93DF-B323CEFF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8">
              <a:extLst>
                <a:ext uri="{FF2B5EF4-FFF2-40B4-BE49-F238E27FC236}">
                  <a16:creationId xmlns:a16="http://schemas.microsoft.com/office/drawing/2014/main" id="{33447C1A-ED61-468B-B343-B12658F9C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9">
              <a:extLst>
                <a:ext uri="{FF2B5EF4-FFF2-40B4-BE49-F238E27FC236}">
                  <a16:creationId xmlns:a16="http://schemas.microsoft.com/office/drawing/2014/main" id="{EB0725CA-1A94-46AF-8A92-278F10B16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0">
              <a:extLst>
                <a:ext uri="{FF2B5EF4-FFF2-40B4-BE49-F238E27FC236}">
                  <a16:creationId xmlns:a16="http://schemas.microsoft.com/office/drawing/2014/main" id="{3D170FF3-B996-42C2-A51A-82618850C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1">
              <a:extLst>
                <a:ext uri="{FF2B5EF4-FFF2-40B4-BE49-F238E27FC236}">
                  <a16:creationId xmlns:a16="http://schemas.microsoft.com/office/drawing/2014/main" id="{E5FDE205-773C-4587-B06D-BD482FC0A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C49746F8-1BCF-49C2-A1C5-D2B85E7C0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2">
              <a:extLst>
                <a:ext uri="{FF2B5EF4-FFF2-40B4-BE49-F238E27FC236}">
                  <a16:creationId xmlns:a16="http://schemas.microsoft.com/office/drawing/2014/main" id="{F45277B2-9094-4445-86D8-C91D65F5D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23">
              <a:extLst>
                <a:ext uri="{FF2B5EF4-FFF2-40B4-BE49-F238E27FC236}">
                  <a16:creationId xmlns:a16="http://schemas.microsoft.com/office/drawing/2014/main" id="{2BBFD32C-2D27-415E-8430-8BDD8D97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0">
              <a:extLst>
                <a:ext uri="{FF2B5EF4-FFF2-40B4-BE49-F238E27FC236}">
                  <a16:creationId xmlns:a16="http://schemas.microsoft.com/office/drawing/2014/main" id="{D43C7D72-4A00-4EF4-BF13-BAC4F04EE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1">
              <a:extLst>
                <a:ext uri="{FF2B5EF4-FFF2-40B4-BE49-F238E27FC236}">
                  <a16:creationId xmlns:a16="http://schemas.microsoft.com/office/drawing/2014/main" id="{3CC17EEB-009B-460C-B97D-E23BAC8CF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2">
              <a:extLst>
                <a:ext uri="{FF2B5EF4-FFF2-40B4-BE49-F238E27FC236}">
                  <a16:creationId xmlns:a16="http://schemas.microsoft.com/office/drawing/2014/main" id="{3CA392E7-2C5E-430E-A285-A43F098A8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4">
              <a:extLst>
                <a:ext uri="{FF2B5EF4-FFF2-40B4-BE49-F238E27FC236}">
                  <a16:creationId xmlns:a16="http://schemas.microsoft.com/office/drawing/2014/main" id="{3808FC12-3932-4A3D-812C-171F140EE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5">
              <a:extLst>
                <a:ext uri="{FF2B5EF4-FFF2-40B4-BE49-F238E27FC236}">
                  <a16:creationId xmlns:a16="http://schemas.microsoft.com/office/drawing/2014/main" id="{80BFA6D6-7979-45B4-BDD2-F6EB244C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1">
              <a:extLst>
                <a:ext uri="{FF2B5EF4-FFF2-40B4-BE49-F238E27FC236}">
                  <a16:creationId xmlns:a16="http://schemas.microsoft.com/office/drawing/2014/main" id="{87BF3F25-EA1A-4783-9568-76113FBBB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1">
              <a:extLst>
                <a:ext uri="{FF2B5EF4-FFF2-40B4-BE49-F238E27FC236}">
                  <a16:creationId xmlns:a16="http://schemas.microsoft.com/office/drawing/2014/main" id="{81E3D954-5AA5-49A8-9BA6-C4FC208B2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2">
              <a:extLst>
                <a:ext uri="{FF2B5EF4-FFF2-40B4-BE49-F238E27FC236}">
                  <a16:creationId xmlns:a16="http://schemas.microsoft.com/office/drawing/2014/main" id="{C62E369F-72C7-4158-B7A6-D6C81689A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3">
              <a:extLst>
                <a:ext uri="{FF2B5EF4-FFF2-40B4-BE49-F238E27FC236}">
                  <a16:creationId xmlns:a16="http://schemas.microsoft.com/office/drawing/2014/main" id="{80849728-9BE8-4333-B5AA-376DF750B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4">
              <a:extLst>
                <a:ext uri="{FF2B5EF4-FFF2-40B4-BE49-F238E27FC236}">
                  <a16:creationId xmlns:a16="http://schemas.microsoft.com/office/drawing/2014/main" id="{FBD2BA47-7553-4D8B-A6D4-29F078E16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5">
              <a:extLst>
                <a:ext uri="{FF2B5EF4-FFF2-40B4-BE49-F238E27FC236}">
                  <a16:creationId xmlns:a16="http://schemas.microsoft.com/office/drawing/2014/main" id="{74D636C8-7F45-489F-8810-6905B1AE0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6">
              <a:extLst>
                <a:ext uri="{FF2B5EF4-FFF2-40B4-BE49-F238E27FC236}">
                  <a16:creationId xmlns:a16="http://schemas.microsoft.com/office/drawing/2014/main" id="{4C7E2056-38D8-4E5E-848D-6609AAEFF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7">
              <a:extLst>
                <a:ext uri="{FF2B5EF4-FFF2-40B4-BE49-F238E27FC236}">
                  <a16:creationId xmlns:a16="http://schemas.microsoft.com/office/drawing/2014/main" id="{1FA0FFA1-3A5B-46CA-8C5D-AD895EA57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8">
              <a:extLst>
                <a:ext uri="{FF2B5EF4-FFF2-40B4-BE49-F238E27FC236}">
                  <a16:creationId xmlns:a16="http://schemas.microsoft.com/office/drawing/2014/main" id="{675FD8BB-1EA3-4596-9703-4F8866D5A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9">
              <a:extLst>
                <a:ext uri="{FF2B5EF4-FFF2-40B4-BE49-F238E27FC236}">
                  <a16:creationId xmlns:a16="http://schemas.microsoft.com/office/drawing/2014/main" id="{84DC6FFB-600D-4CED-A125-D2AB1D6F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0">
              <a:extLst>
                <a:ext uri="{FF2B5EF4-FFF2-40B4-BE49-F238E27FC236}">
                  <a16:creationId xmlns:a16="http://schemas.microsoft.com/office/drawing/2014/main" id="{DD899978-14D8-4E2A-BCEB-EF6D13916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1">
              <a:extLst>
                <a:ext uri="{FF2B5EF4-FFF2-40B4-BE49-F238E27FC236}">
                  <a16:creationId xmlns:a16="http://schemas.microsoft.com/office/drawing/2014/main" id="{5B59BD92-A99F-4F44-9D1F-561AB49B9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02">
              <a:extLst>
                <a:ext uri="{FF2B5EF4-FFF2-40B4-BE49-F238E27FC236}">
                  <a16:creationId xmlns:a16="http://schemas.microsoft.com/office/drawing/2014/main" id="{6733D532-6F62-4525-B661-2AF7E63AC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3">
              <a:extLst>
                <a:ext uri="{FF2B5EF4-FFF2-40B4-BE49-F238E27FC236}">
                  <a16:creationId xmlns:a16="http://schemas.microsoft.com/office/drawing/2014/main" id="{48C0D2C8-88E5-4E19-8FE1-246ED12E6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4">
              <a:extLst>
                <a:ext uri="{FF2B5EF4-FFF2-40B4-BE49-F238E27FC236}">
                  <a16:creationId xmlns:a16="http://schemas.microsoft.com/office/drawing/2014/main" id="{0E95B9EB-D73A-4979-9F2F-10C9CF8EB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13">
              <a:extLst>
                <a:ext uri="{FF2B5EF4-FFF2-40B4-BE49-F238E27FC236}">
                  <a16:creationId xmlns:a16="http://schemas.microsoft.com/office/drawing/2014/main" id="{33565EB2-4584-4F8D-97E7-DF87DB3B4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4">
              <a:extLst>
                <a:ext uri="{FF2B5EF4-FFF2-40B4-BE49-F238E27FC236}">
                  <a16:creationId xmlns:a16="http://schemas.microsoft.com/office/drawing/2014/main" id="{93D61EE8-FE02-45F6-98C2-D410B4267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15">
              <a:extLst>
                <a:ext uri="{FF2B5EF4-FFF2-40B4-BE49-F238E27FC236}">
                  <a16:creationId xmlns:a16="http://schemas.microsoft.com/office/drawing/2014/main" id="{D4D8B720-4586-4359-9303-02F8D58ED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17">
              <a:extLst>
                <a:ext uri="{FF2B5EF4-FFF2-40B4-BE49-F238E27FC236}">
                  <a16:creationId xmlns:a16="http://schemas.microsoft.com/office/drawing/2014/main" id="{67BC569A-1D14-40F6-B1ED-429CAB83E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18">
              <a:extLst>
                <a:ext uri="{FF2B5EF4-FFF2-40B4-BE49-F238E27FC236}">
                  <a16:creationId xmlns:a16="http://schemas.microsoft.com/office/drawing/2014/main" id="{563EF170-082E-4AC9-8470-C1F986984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19">
              <a:extLst>
                <a:ext uri="{FF2B5EF4-FFF2-40B4-BE49-F238E27FC236}">
                  <a16:creationId xmlns:a16="http://schemas.microsoft.com/office/drawing/2014/main" id="{7C735B47-24EC-470D-8A76-B059F9162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0">
              <a:extLst>
                <a:ext uri="{FF2B5EF4-FFF2-40B4-BE49-F238E27FC236}">
                  <a16:creationId xmlns:a16="http://schemas.microsoft.com/office/drawing/2014/main" id="{356A1A8A-BA81-46A2-80A7-4446CCC18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1">
              <a:extLst>
                <a:ext uri="{FF2B5EF4-FFF2-40B4-BE49-F238E27FC236}">
                  <a16:creationId xmlns:a16="http://schemas.microsoft.com/office/drawing/2014/main" id="{B800E226-AB3E-4B1E-ABCB-F2CC2441C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25">
              <a:extLst>
                <a:ext uri="{FF2B5EF4-FFF2-40B4-BE49-F238E27FC236}">
                  <a16:creationId xmlns:a16="http://schemas.microsoft.com/office/drawing/2014/main" id="{25BB6246-076E-4BF1-84A1-FA00DFF6D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6">
              <a:extLst>
                <a:ext uri="{FF2B5EF4-FFF2-40B4-BE49-F238E27FC236}">
                  <a16:creationId xmlns:a16="http://schemas.microsoft.com/office/drawing/2014/main" id="{0737E152-D949-48FA-BBB9-D335340C8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7">
              <a:extLst>
                <a:ext uri="{FF2B5EF4-FFF2-40B4-BE49-F238E27FC236}">
                  <a16:creationId xmlns:a16="http://schemas.microsoft.com/office/drawing/2014/main" id="{B6CD5183-FDE3-43C7-B69C-4FE34C83D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28">
              <a:extLst>
                <a:ext uri="{FF2B5EF4-FFF2-40B4-BE49-F238E27FC236}">
                  <a16:creationId xmlns:a16="http://schemas.microsoft.com/office/drawing/2014/main" id="{A1FC748D-6CD1-4630-BD03-91443D49D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29">
              <a:extLst>
                <a:ext uri="{FF2B5EF4-FFF2-40B4-BE49-F238E27FC236}">
                  <a16:creationId xmlns:a16="http://schemas.microsoft.com/office/drawing/2014/main" id="{806ADF7D-E22E-4CC0-A5FA-13FF7314C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3">
              <a:extLst>
                <a:ext uri="{FF2B5EF4-FFF2-40B4-BE49-F238E27FC236}">
                  <a16:creationId xmlns:a16="http://schemas.microsoft.com/office/drawing/2014/main" id="{D92F6CB0-7C26-40A2-BE61-F5B956691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6">
              <a:extLst>
                <a:ext uri="{FF2B5EF4-FFF2-40B4-BE49-F238E27FC236}">
                  <a16:creationId xmlns:a16="http://schemas.microsoft.com/office/drawing/2014/main" id="{BE354CED-9FB3-47F2-AF83-42F52F617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37">
              <a:extLst>
                <a:ext uri="{FF2B5EF4-FFF2-40B4-BE49-F238E27FC236}">
                  <a16:creationId xmlns:a16="http://schemas.microsoft.com/office/drawing/2014/main" id="{4A005BFC-833D-4699-99AB-16DDBC5B6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38">
              <a:extLst>
                <a:ext uri="{FF2B5EF4-FFF2-40B4-BE49-F238E27FC236}">
                  <a16:creationId xmlns:a16="http://schemas.microsoft.com/office/drawing/2014/main" id="{FB639FC6-38FA-4FEE-B247-02D4AB69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39">
              <a:extLst>
                <a:ext uri="{FF2B5EF4-FFF2-40B4-BE49-F238E27FC236}">
                  <a16:creationId xmlns:a16="http://schemas.microsoft.com/office/drawing/2014/main" id="{67B04E28-283D-4C2A-8993-07F759474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40">
              <a:extLst>
                <a:ext uri="{FF2B5EF4-FFF2-40B4-BE49-F238E27FC236}">
                  <a16:creationId xmlns:a16="http://schemas.microsoft.com/office/drawing/2014/main" id="{F369C421-E6B1-47CB-8D36-602DCFD08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42">
              <a:extLst>
                <a:ext uri="{FF2B5EF4-FFF2-40B4-BE49-F238E27FC236}">
                  <a16:creationId xmlns:a16="http://schemas.microsoft.com/office/drawing/2014/main" id="{A7CC56DE-C7CA-4190-A19D-77192BE4D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43">
              <a:extLst>
                <a:ext uri="{FF2B5EF4-FFF2-40B4-BE49-F238E27FC236}">
                  <a16:creationId xmlns:a16="http://schemas.microsoft.com/office/drawing/2014/main" id="{55F7DE38-BD8A-4B0C-AF46-B87EB85D4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44">
              <a:extLst>
                <a:ext uri="{FF2B5EF4-FFF2-40B4-BE49-F238E27FC236}">
                  <a16:creationId xmlns:a16="http://schemas.microsoft.com/office/drawing/2014/main" id="{A74A8E74-E14E-4CDE-A845-825C1C656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45">
              <a:extLst>
                <a:ext uri="{FF2B5EF4-FFF2-40B4-BE49-F238E27FC236}">
                  <a16:creationId xmlns:a16="http://schemas.microsoft.com/office/drawing/2014/main" id="{1C2158A2-4E01-4AE9-B845-853B79DE3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65867385-C75B-4A79-AEFE-EB93F5EA7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90E22355-6E51-41B6-BD18-9A899740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6">
              <a:extLst>
                <a:ext uri="{FF2B5EF4-FFF2-40B4-BE49-F238E27FC236}">
                  <a16:creationId xmlns:a16="http://schemas.microsoft.com/office/drawing/2014/main" id="{27E6A046-7529-479D-99F7-5996433A8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20">
              <a:extLst>
                <a:ext uri="{FF2B5EF4-FFF2-40B4-BE49-F238E27FC236}">
                  <a16:creationId xmlns:a16="http://schemas.microsoft.com/office/drawing/2014/main" id="{E65827C4-2719-433B-916A-B34ABA9F2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20">
              <a:extLst>
                <a:ext uri="{FF2B5EF4-FFF2-40B4-BE49-F238E27FC236}">
                  <a16:creationId xmlns:a16="http://schemas.microsoft.com/office/drawing/2014/main" id="{E2CC6139-E679-4C4E-AFFB-76EA1D488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25">
              <a:extLst>
                <a:ext uri="{FF2B5EF4-FFF2-40B4-BE49-F238E27FC236}">
                  <a16:creationId xmlns:a16="http://schemas.microsoft.com/office/drawing/2014/main" id="{9507F8C0-A977-4699-8EF2-CF96FB838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37">
              <a:extLst>
                <a:ext uri="{FF2B5EF4-FFF2-40B4-BE49-F238E27FC236}">
                  <a16:creationId xmlns:a16="http://schemas.microsoft.com/office/drawing/2014/main" id="{F644FE9F-CA0D-4386-85E8-DCE42FC1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id="{6B7EEE3F-5CAC-4235-903E-7C4DA0749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05">
              <a:extLst>
                <a:ext uri="{FF2B5EF4-FFF2-40B4-BE49-F238E27FC236}">
                  <a16:creationId xmlns:a16="http://schemas.microsoft.com/office/drawing/2014/main" id="{CF870EA8-C61A-4759-A096-E25A85991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06">
              <a:extLst>
                <a:ext uri="{FF2B5EF4-FFF2-40B4-BE49-F238E27FC236}">
                  <a16:creationId xmlns:a16="http://schemas.microsoft.com/office/drawing/2014/main" id="{46FE89C7-BA1B-4C2B-BDEC-7ED7B6D8F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7">
              <a:extLst>
                <a:ext uri="{FF2B5EF4-FFF2-40B4-BE49-F238E27FC236}">
                  <a16:creationId xmlns:a16="http://schemas.microsoft.com/office/drawing/2014/main" id="{96F67A96-8892-4A05-9D0B-26F2322B9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08">
              <a:extLst>
                <a:ext uri="{FF2B5EF4-FFF2-40B4-BE49-F238E27FC236}">
                  <a16:creationId xmlns:a16="http://schemas.microsoft.com/office/drawing/2014/main" id="{5AFB3920-37B7-4162-8346-23E80DE13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09">
              <a:extLst>
                <a:ext uri="{FF2B5EF4-FFF2-40B4-BE49-F238E27FC236}">
                  <a16:creationId xmlns:a16="http://schemas.microsoft.com/office/drawing/2014/main" id="{21F45221-720F-4596-B680-E3517046F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10">
              <a:extLst>
                <a:ext uri="{FF2B5EF4-FFF2-40B4-BE49-F238E27FC236}">
                  <a16:creationId xmlns:a16="http://schemas.microsoft.com/office/drawing/2014/main" id="{767AB243-669A-4FAC-994C-C020AA8CD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11">
              <a:extLst>
                <a:ext uri="{FF2B5EF4-FFF2-40B4-BE49-F238E27FC236}">
                  <a16:creationId xmlns:a16="http://schemas.microsoft.com/office/drawing/2014/main" id="{6AD5D6CF-5C12-4BC1-BB09-E2934F72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12">
              <a:extLst>
                <a:ext uri="{FF2B5EF4-FFF2-40B4-BE49-F238E27FC236}">
                  <a16:creationId xmlns:a16="http://schemas.microsoft.com/office/drawing/2014/main" id="{0FCFFE49-652E-47DA-A8D4-8BEC69FC7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22">
              <a:extLst>
                <a:ext uri="{FF2B5EF4-FFF2-40B4-BE49-F238E27FC236}">
                  <a16:creationId xmlns:a16="http://schemas.microsoft.com/office/drawing/2014/main" id="{E466EE92-6CDE-441E-8F7B-5F203EBDD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30">
              <a:extLst>
                <a:ext uri="{FF2B5EF4-FFF2-40B4-BE49-F238E27FC236}">
                  <a16:creationId xmlns:a16="http://schemas.microsoft.com/office/drawing/2014/main" id="{8BD3B0DF-1F56-4C76-A317-73F93A0E7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31">
              <a:extLst>
                <a:ext uri="{FF2B5EF4-FFF2-40B4-BE49-F238E27FC236}">
                  <a16:creationId xmlns:a16="http://schemas.microsoft.com/office/drawing/2014/main" id="{48B057C9-2181-4BDD-BEC5-194984700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32">
              <a:extLst>
                <a:ext uri="{FF2B5EF4-FFF2-40B4-BE49-F238E27FC236}">
                  <a16:creationId xmlns:a16="http://schemas.microsoft.com/office/drawing/2014/main" id="{38212522-50D0-4A8E-B678-8A8B51BEF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34">
              <a:extLst>
                <a:ext uri="{FF2B5EF4-FFF2-40B4-BE49-F238E27FC236}">
                  <a16:creationId xmlns:a16="http://schemas.microsoft.com/office/drawing/2014/main" id="{F29F5B2D-1DD0-4BD5-BD97-DE883935C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35">
              <a:extLst>
                <a:ext uri="{FF2B5EF4-FFF2-40B4-BE49-F238E27FC236}">
                  <a16:creationId xmlns:a16="http://schemas.microsoft.com/office/drawing/2014/main" id="{F1C477DC-6A04-4B20-A709-A622EF769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41">
              <a:extLst>
                <a:ext uri="{FF2B5EF4-FFF2-40B4-BE49-F238E27FC236}">
                  <a16:creationId xmlns:a16="http://schemas.microsoft.com/office/drawing/2014/main" id="{79AD175C-021D-4FD8-92A3-0733A001B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91">
              <a:extLst>
                <a:ext uri="{FF2B5EF4-FFF2-40B4-BE49-F238E27FC236}">
                  <a16:creationId xmlns:a16="http://schemas.microsoft.com/office/drawing/2014/main" id="{C2471C35-AE3E-4563-9B5F-D60113EE7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92">
              <a:extLst>
                <a:ext uri="{FF2B5EF4-FFF2-40B4-BE49-F238E27FC236}">
                  <a16:creationId xmlns:a16="http://schemas.microsoft.com/office/drawing/2014/main" id="{01DDC91D-FF9F-4808-BA38-D9493CB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93">
              <a:extLst>
                <a:ext uri="{FF2B5EF4-FFF2-40B4-BE49-F238E27FC236}">
                  <a16:creationId xmlns:a16="http://schemas.microsoft.com/office/drawing/2014/main" id="{14997950-39AA-4B4F-85C2-0C0E1C65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94">
              <a:extLst>
                <a:ext uri="{FF2B5EF4-FFF2-40B4-BE49-F238E27FC236}">
                  <a16:creationId xmlns:a16="http://schemas.microsoft.com/office/drawing/2014/main" id="{5354DF2D-7E69-4E2B-AF47-781270CD6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95">
              <a:extLst>
                <a:ext uri="{FF2B5EF4-FFF2-40B4-BE49-F238E27FC236}">
                  <a16:creationId xmlns:a16="http://schemas.microsoft.com/office/drawing/2014/main" id="{6DBBD82E-E2D5-40BD-B14A-9127A2761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96">
              <a:extLst>
                <a:ext uri="{FF2B5EF4-FFF2-40B4-BE49-F238E27FC236}">
                  <a16:creationId xmlns:a16="http://schemas.microsoft.com/office/drawing/2014/main" id="{070633D4-8FD0-463E-8CF2-5F0896539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97">
              <a:extLst>
                <a:ext uri="{FF2B5EF4-FFF2-40B4-BE49-F238E27FC236}">
                  <a16:creationId xmlns:a16="http://schemas.microsoft.com/office/drawing/2014/main" id="{56F024AF-F85F-4E84-A8EC-6BF1B34AB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98">
              <a:extLst>
                <a:ext uri="{FF2B5EF4-FFF2-40B4-BE49-F238E27FC236}">
                  <a16:creationId xmlns:a16="http://schemas.microsoft.com/office/drawing/2014/main" id="{C186DFE2-A767-434D-8D2F-2E01161BB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9">
              <a:extLst>
                <a:ext uri="{FF2B5EF4-FFF2-40B4-BE49-F238E27FC236}">
                  <a16:creationId xmlns:a16="http://schemas.microsoft.com/office/drawing/2014/main" id="{24B53F6E-FB17-43E6-B854-F64C69319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00">
              <a:extLst>
                <a:ext uri="{FF2B5EF4-FFF2-40B4-BE49-F238E27FC236}">
                  <a16:creationId xmlns:a16="http://schemas.microsoft.com/office/drawing/2014/main" id="{ED2B3000-7E43-40B3-8DDC-30A192C2E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01">
              <a:extLst>
                <a:ext uri="{FF2B5EF4-FFF2-40B4-BE49-F238E27FC236}">
                  <a16:creationId xmlns:a16="http://schemas.microsoft.com/office/drawing/2014/main" id="{954F0369-F47B-42EE-874C-1D6123062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04">
              <a:extLst>
                <a:ext uri="{FF2B5EF4-FFF2-40B4-BE49-F238E27FC236}">
                  <a16:creationId xmlns:a16="http://schemas.microsoft.com/office/drawing/2014/main" id="{A2CD83E2-ED65-4FE4-8EC5-2C2DF4730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13">
              <a:extLst>
                <a:ext uri="{FF2B5EF4-FFF2-40B4-BE49-F238E27FC236}">
                  <a16:creationId xmlns:a16="http://schemas.microsoft.com/office/drawing/2014/main" id="{8D5A815E-CF41-4E9C-8CD3-36EDB5A68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14">
              <a:extLst>
                <a:ext uri="{FF2B5EF4-FFF2-40B4-BE49-F238E27FC236}">
                  <a16:creationId xmlns:a16="http://schemas.microsoft.com/office/drawing/2014/main" id="{173F30A4-E83D-4322-A914-05931C4F0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15">
              <a:extLst>
                <a:ext uri="{FF2B5EF4-FFF2-40B4-BE49-F238E27FC236}">
                  <a16:creationId xmlns:a16="http://schemas.microsoft.com/office/drawing/2014/main" id="{52032C09-2C40-406F-BFF8-E81D3610C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20">
              <a:extLst>
                <a:ext uri="{FF2B5EF4-FFF2-40B4-BE49-F238E27FC236}">
                  <a16:creationId xmlns:a16="http://schemas.microsoft.com/office/drawing/2014/main" id="{B0D3B0AB-E6D6-479C-8E87-2774CB053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21">
              <a:extLst>
                <a:ext uri="{FF2B5EF4-FFF2-40B4-BE49-F238E27FC236}">
                  <a16:creationId xmlns:a16="http://schemas.microsoft.com/office/drawing/2014/main" id="{B98D014A-FB57-4DC0-A679-277AA7451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25">
              <a:extLst>
                <a:ext uri="{FF2B5EF4-FFF2-40B4-BE49-F238E27FC236}">
                  <a16:creationId xmlns:a16="http://schemas.microsoft.com/office/drawing/2014/main" id="{A9114F21-905F-41A9-9834-CF6A858B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26">
              <a:extLst>
                <a:ext uri="{FF2B5EF4-FFF2-40B4-BE49-F238E27FC236}">
                  <a16:creationId xmlns:a16="http://schemas.microsoft.com/office/drawing/2014/main" id="{8A661522-7869-4F7D-A854-02B3EEA27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27">
              <a:extLst>
                <a:ext uri="{FF2B5EF4-FFF2-40B4-BE49-F238E27FC236}">
                  <a16:creationId xmlns:a16="http://schemas.microsoft.com/office/drawing/2014/main" id="{C49583B9-0FE7-4AFC-852A-C58843E1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28">
              <a:extLst>
                <a:ext uri="{FF2B5EF4-FFF2-40B4-BE49-F238E27FC236}">
                  <a16:creationId xmlns:a16="http://schemas.microsoft.com/office/drawing/2014/main" id="{B36BAAF8-FE45-4D1D-A3BE-1D62A2661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29">
              <a:extLst>
                <a:ext uri="{FF2B5EF4-FFF2-40B4-BE49-F238E27FC236}">
                  <a16:creationId xmlns:a16="http://schemas.microsoft.com/office/drawing/2014/main" id="{C79D3BA5-2AB3-44E9-8C22-52899F4B9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33">
              <a:extLst>
                <a:ext uri="{FF2B5EF4-FFF2-40B4-BE49-F238E27FC236}">
                  <a16:creationId xmlns:a16="http://schemas.microsoft.com/office/drawing/2014/main" id="{B53B0891-9C15-4F4E-8C59-5E67D17A6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36">
              <a:extLst>
                <a:ext uri="{FF2B5EF4-FFF2-40B4-BE49-F238E27FC236}">
                  <a16:creationId xmlns:a16="http://schemas.microsoft.com/office/drawing/2014/main" id="{DBA17A13-65B0-4D16-934B-E4B3E88C9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37">
              <a:extLst>
                <a:ext uri="{FF2B5EF4-FFF2-40B4-BE49-F238E27FC236}">
                  <a16:creationId xmlns:a16="http://schemas.microsoft.com/office/drawing/2014/main" id="{A66728DD-D71E-44D2-9CDA-77449C741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38">
              <a:extLst>
                <a:ext uri="{FF2B5EF4-FFF2-40B4-BE49-F238E27FC236}">
                  <a16:creationId xmlns:a16="http://schemas.microsoft.com/office/drawing/2014/main" id="{074C65AC-369B-46DB-ABAB-F3DD01123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40">
              <a:extLst>
                <a:ext uri="{FF2B5EF4-FFF2-40B4-BE49-F238E27FC236}">
                  <a16:creationId xmlns:a16="http://schemas.microsoft.com/office/drawing/2014/main" id="{5920B394-E09B-4CB0-A2B7-3F2BC69E6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42">
              <a:extLst>
                <a:ext uri="{FF2B5EF4-FFF2-40B4-BE49-F238E27FC236}">
                  <a16:creationId xmlns:a16="http://schemas.microsoft.com/office/drawing/2014/main" id="{556A1B09-6FE9-470F-9187-65F049EEE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25">
              <a:extLst>
                <a:ext uri="{FF2B5EF4-FFF2-40B4-BE49-F238E27FC236}">
                  <a16:creationId xmlns:a16="http://schemas.microsoft.com/office/drawing/2014/main" id="{9F9B4E83-6C6C-43B5-A787-34BC40F69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37">
              <a:extLst>
                <a:ext uri="{FF2B5EF4-FFF2-40B4-BE49-F238E27FC236}">
                  <a16:creationId xmlns:a16="http://schemas.microsoft.com/office/drawing/2014/main" id="{3FC534A7-3A47-45F1-A358-1FBADC7C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68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209437-8C9D-4C44-B344-AEAEDD7A8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26" y="420130"/>
            <a:ext cx="9634011" cy="5731588"/>
          </a:xfrm>
        </p:spPr>
        <p:txBody>
          <a:bodyPr/>
          <a:lstStyle/>
          <a:p>
            <a:pPr marL="0" indent="0">
              <a:buNone/>
            </a:pPr>
            <a:r>
              <a:rPr lang="cs-CZ" u="sng" dirty="0">
                <a:latin typeface="American Typewriter" panose="02090604020004020304" pitchFamily="18" charset="0"/>
              </a:rPr>
              <a:t>VYSVĚDČENÍ ZE ZÁKLADNÍ ŠKOLY: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Základní devítiletá škola v Mělníku – Pšovce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Rok: 1970/1971</a:t>
            </a:r>
          </a:p>
          <a:p>
            <a:pPr marL="0" indent="0">
              <a:buNone/>
            </a:pPr>
            <a:endParaRPr lang="cs-CZ" u="sng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C3878AB8-50AC-8C4A-8598-BFE7B430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506" y="148281"/>
            <a:ext cx="4627583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3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F1BEA-D860-3F4F-87C6-2F26C98F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68" y="-127276"/>
            <a:ext cx="6392432" cy="5391254"/>
          </a:xfrm>
        </p:spPr>
        <p:txBody>
          <a:bodyPr>
            <a:normAutofit/>
          </a:bodyPr>
          <a:lstStyle/>
          <a:p>
            <a:r>
              <a:rPr lang="cs-CZ" sz="2000" u="sng" dirty="0">
                <a:latin typeface="American Typewriter" panose="02090604020004020304" pitchFamily="18" charset="0"/>
              </a:rPr>
              <a:t>VYSVĚDČENÍ:</a:t>
            </a:r>
            <a:br>
              <a:rPr lang="cs-CZ" sz="2000" u="sng" dirty="0">
                <a:latin typeface="American Typewriter" panose="02090604020004020304" pitchFamily="18" charset="0"/>
              </a:rPr>
            </a:br>
            <a:br>
              <a:rPr lang="cs-CZ" sz="2000" u="sng" dirty="0">
                <a:latin typeface="American Typewriter" panose="02090604020004020304" pitchFamily="18" charset="0"/>
              </a:rPr>
            </a:br>
            <a:r>
              <a:rPr lang="cs-CZ" sz="2000" dirty="0">
                <a:latin typeface="American Typewriter" panose="02090604020004020304" pitchFamily="18" charset="0"/>
              </a:rPr>
              <a:t>Zdravotnická odborná škola v Mladé Boleslavi</a:t>
            </a:r>
            <a:br>
              <a:rPr lang="cs-CZ" sz="2000" dirty="0">
                <a:latin typeface="American Typewriter" panose="02090604020004020304" pitchFamily="18" charset="0"/>
              </a:rPr>
            </a:br>
            <a:br>
              <a:rPr lang="cs-CZ" sz="2000" dirty="0">
                <a:latin typeface="American Typewriter" panose="02090604020004020304" pitchFamily="18" charset="0"/>
              </a:rPr>
            </a:br>
            <a:r>
              <a:rPr lang="cs-CZ" sz="2000" dirty="0">
                <a:latin typeface="American Typewriter" panose="02090604020004020304" pitchFamily="18" charset="0"/>
              </a:rPr>
              <a:t>Dvouleté studium</a:t>
            </a:r>
            <a:br>
              <a:rPr lang="cs-CZ" sz="2000" dirty="0">
                <a:latin typeface="American Typewriter" panose="02090604020004020304" pitchFamily="18" charset="0"/>
              </a:rPr>
            </a:br>
            <a:br>
              <a:rPr lang="cs-CZ" sz="2000" dirty="0">
                <a:latin typeface="American Typewriter" panose="02090604020004020304" pitchFamily="18" charset="0"/>
              </a:rPr>
            </a:br>
            <a:r>
              <a:rPr lang="cs-CZ" sz="2000" dirty="0">
                <a:latin typeface="American Typewriter" panose="02090604020004020304" pitchFamily="18" charset="0"/>
              </a:rPr>
              <a:t>Obor: ošetřovatelky</a:t>
            </a:r>
            <a:br>
              <a:rPr lang="cs-CZ" sz="2000" dirty="0">
                <a:latin typeface="American Typewriter" panose="02090604020004020304" pitchFamily="18" charset="0"/>
              </a:rPr>
            </a:br>
            <a:br>
              <a:rPr lang="cs-CZ" sz="2000" dirty="0">
                <a:latin typeface="American Typewriter" panose="02090604020004020304" pitchFamily="18" charset="0"/>
              </a:rPr>
            </a:br>
            <a:r>
              <a:rPr lang="cs-CZ" sz="2000" dirty="0">
                <a:latin typeface="American Typewriter" panose="02090604020004020304" pitchFamily="18" charset="0"/>
              </a:rPr>
              <a:t>Rok: 1972/1973 </a:t>
            </a:r>
            <a:br>
              <a:rPr lang="cs-CZ" sz="2000" dirty="0">
                <a:latin typeface="American Typewriter" panose="02090604020004020304" pitchFamily="18" charset="0"/>
              </a:rPr>
            </a:br>
            <a:br>
              <a:rPr lang="cs-CZ" dirty="0"/>
            </a:br>
            <a:endParaRPr lang="cs-CZ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4CCE29E-FC95-C649-83F1-14F0563A2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3135" y="229430"/>
            <a:ext cx="4517039" cy="6399139"/>
          </a:xfrm>
        </p:spPr>
      </p:pic>
    </p:spTree>
    <p:extLst>
      <p:ext uri="{BB962C8B-B14F-4D97-AF65-F5344CB8AC3E}">
        <p14:creationId xmlns:p14="http://schemas.microsoft.com/office/powerpoint/2010/main" val="33415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B2F545-7715-2E4A-9DC7-1014E70F5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3" y="469557"/>
            <a:ext cx="10048952" cy="5608020"/>
          </a:xfrm>
        </p:spPr>
        <p:txBody>
          <a:bodyPr/>
          <a:lstStyle/>
          <a:p>
            <a:pPr marL="0" indent="0">
              <a:buNone/>
            </a:pPr>
            <a:r>
              <a:rPr lang="cs-CZ" u="sng" dirty="0">
                <a:latin typeface="American Typewriter" panose="02090604020004020304" pitchFamily="18" charset="0"/>
              </a:rPr>
              <a:t>MATURITNÍ VYSVĚDČENÍ: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Střední zdravotnická škola 5. května, Praha 4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Večerní pětileté studium při zaměstnání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Obor: zdravotní sestra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Rok: 1980/1981</a:t>
            </a:r>
          </a:p>
          <a:p>
            <a:pPr marL="0" indent="0">
              <a:buNone/>
            </a:pPr>
            <a:endParaRPr lang="cs-CZ" dirty="0">
              <a:latin typeface="American Typewriter" panose="02090604020004020304" pitchFamily="18" charset="0"/>
            </a:endParaRPr>
          </a:p>
          <a:p>
            <a:endParaRPr lang="cs-CZ" u="sng" dirty="0">
              <a:latin typeface="American Typewriter" panose="02090604020004020304" pitchFamily="18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BF6A510-FCC7-CA4A-B8BE-00474E304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633" y="199996"/>
            <a:ext cx="4443837" cy="64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47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A5BC9E-A26A-E24B-9570-6EEBD7C95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42" y="543697"/>
            <a:ext cx="10172518" cy="5682161"/>
          </a:xfrm>
        </p:spPr>
        <p:txBody>
          <a:bodyPr/>
          <a:lstStyle/>
          <a:p>
            <a:pPr marL="0" indent="0">
              <a:buNone/>
            </a:pPr>
            <a:r>
              <a:rPr lang="cs-CZ" u="sng" dirty="0">
                <a:latin typeface="American Typewriter" panose="02090604020004020304" pitchFamily="18" charset="0"/>
              </a:rPr>
              <a:t>MATURITNÍ VYSVĚDČENÍ: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Střední zdravotnická škola 5. května, Praha 4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Externí doplňková maturitní zkouška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Obor: ženská sestra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Rok: 1984/1985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0BAF817-9613-F64E-BC4C-5121FCA4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26" y="74140"/>
            <a:ext cx="4723939" cy="67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3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A72BAA-4617-4D46-80A5-624423E1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654908"/>
            <a:ext cx="9634011" cy="5570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>
                <a:latin typeface="American Typewriter" panose="02090604020004020304" pitchFamily="18" charset="0"/>
              </a:rPr>
              <a:t>VYSVĚDČENÍ: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Institut pro další vzdělávání středních 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zdravotnických pracovníků v Brně</a:t>
            </a:r>
          </a:p>
          <a:p>
            <a:pPr marL="0" indent="0">
              <a:buNone/>
            </a:pPr>
            <a:endParaRPr lang="cs-CZ" dirty="0">
              <a:latin typeface="American Typewriter" panose="02090604020004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Pomaturitní specializační studium</a:t>
            </a:r>
          </a:p>
          <a:p>
            <a:pPr marL="0" indent="0">
              <a:buNone/>
            </a:pPr>
            <a:endParaRPr lang="cs-CZ" dirty="0">
              <a:latin typeface="American Typewriter" panose="02090604020004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Obor:  ženská sestra v úseku práce </a:t>
            </a: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ošetřovatelská péče o ženu</a:t>
            </a:r>
          </a:p>
          <a:p>
            <a:pPr marL="0" indent="0">
              <a:buNone/>
            </a:pPr>
            <a:endParaRPr lang="cs-CZ" dirty="0">
              <a:latin typeface="American Typewriter" panose="02090604020004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American Typewriter" panose="02090604020004020304" pitchFamily="18" charset="0"/>
              </a:rPr>
              <a:t>Rok: 1990</a:t>
            </a:r>
          </a:p>
          <a:p>
            <a:pPr marL="0" indent="0">
              <a:buNone/>
            </a:pPr>
            <a:endParaRPr lang="cs-CZ" dirty="0">
              <a:latin typeface="American Typewriter" panose="02090604020004020304" pitchFamily="18" charset="0"/>
            </a:endParaRP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99C2745-6B06-A940-90D4-FB76C3756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8281"/>
            <a:ext cx="4567276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52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1B0DAD3-DAD3-4D41-8EF0-B03422E47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/>
          </a:solidFill>
        </p:grpSpPr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729F7DF5-CF56-4F67-9883-903E49BE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B7E65000-B427-4CEF-B2A9-ECA839855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1D82BADA-E191-4C51-A377-7D1EA989D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C074E073-07CB-4DD6-BFC8-E9FD63D4A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11152B9-90BD-4804-BCC5-4B0FEEF3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941B26CC-1C9B-4149-9647-3A0E0C9D2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7576EDD8-60BD-4230-9FE5-5302F9120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F68478BC-1899-4718-B999-C7EE2F6F5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B02BAA58-19A0-4BE5-8596-7AF02A91C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ED0FD3ED-A6B2-480A-8B6C-36B492164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46C958D0-B4D1-4E20-87DA-CDF757B56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3E2B5B4A-13C5-4187-BF16-1B0C4EC6D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8B7A471E-57F9-4AC4-B3DE-6A75C2A49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01E6B5E8-B33D-4D70-B30A-823D65538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04BD65AE-3613-409E-859A-F5E47E7ED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6AC52B47-CF30-4905-A913-8016FD7DF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945DD375-89B4-4594-879C-C88E3E07E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4EF2ED92-CD73-4432-B715-54794B6CC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4C080334-01D5-4AEE-B802-115F8FF4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5B2CD9BC-4DF9-4317-9F4F-168D1E48F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9ED340BE-C2EA-4C3D-9E5F-49D0601E2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F83C564A-309A-4BE2-A1B7-CB9000A40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6DB3A353-2237-4080-B766-F62A628B3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F97333D1-A657-49E4-BCD3-47476A14C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D848B0DC-182E-4466-BC72-7D1D16380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60CE5FE2-5C67-4168-A845-1851C07B7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FFD9F71E-ACAB-4435-8558-5C891704E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D8F3C4EF-CAB3-477F-9BE6-7AE0EE086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99F3B109-2DD1-4023-AB8C-C4CFFBC1E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AEE61596-3CEF-4CF6-A4FA-226265438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ACA5CDA1-D484-482B-924A-C21EFFB26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8BAD048C-9E22-4DAB-BB3C-8978DFC7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1A2637B3-8C74-4B55-872D-CFE1F1929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C73B0390-BD3E-4AFB-ADF3-676ECF890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35236E6F-9C25-49CE-9078-306D3A5F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46D4BFF5-1B3A-44D0-9720-143617E00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77FD726E-2EB9-4305-BEE5-7C48D51C9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25E6083A-3C52-4763-92A2-1B88843E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CA90BF22-94F7-4D52-8725-FDCE69CE6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998A2F47-3F4E-4065-86CF-B49B258FF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65AF8C00-7E07-4E42-A41A-08417BB0E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E0C04B54-4EF5-4B04-A708-8339062D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C16D1625-1345-49A9-9FAE-3600E0D11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B8817E5F-6964-4B89-9CD1-CD4621B6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952E3586-DC86-4B27-AAC4-D005819D2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22CB13D9-EA0B-45B8-8E8F-3AABBE9D7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3755BB78-63DB-4A8C-A113-795862B37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68D97FB6-919C-4D25-A4CE-65C0BB8B4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B7FB8601-BFD8-42A2-BFC8-826DA567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E66A3773-870D-43D8-97C8-9210A0288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08736EF7-6BB0-4CA8-B063-CD217FF9B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57EBF709-9E0F-48A1-BCDD-F3C74F1D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251EC588-C357-470F-A194-F4A0C32B7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02592C96-1066-4F6E-9353-4FF1D5ED9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B5016669-96C5-4574-B536-65060BCE9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5C697245-37CA-4D12-9F8C-308595014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3776B83C-39DC-4C02-B33B-848604D0A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BCAE8BE1-A178-4D43-B3B0-FF22D765F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819626A-1849-4F10-89EC-215F6A4BC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36" y="0"/>
            <a:ext cx="12192000" cy="491319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652D3B-4622-7346-84F8-70C1A5F3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2" y="1410553"/>
            <a:ext cx="12191264" cy="40368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u="sng" dirty="0">
                <a:latin typeface="American Typewriter" panose="02090604020004020304" pitchFamily="18" charset="0"/>
              </a:rPr>
              <a:t>STUDIJNÍ PRŮKAZ</a:t>
            </a:r>
            <a:br>
              <a:rPr lang="en-US" sz="5400" u="sng" dirty="0">
                <a:latin typeface="American Typewriter" panose="02090604020004020304" pitchFamily="18" charset="0"/>
              </a:rPr>
            </a:br>
            <a:r>
              <a:rPr lang="en-US" sz="1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merican Typewriter" panose="02090604020004020304" pitchFamily="18" charset="0"/>
              </a:rPr>
              <a:t>,</a:t>
            </a:r>
            <a:br>
              <a:rPr lang="en-US" sz="5400" dirty="0">
                <a:latin typeface="American Typewriter" panose="02090604020004020304" pitchFamily="18" charset="0"/>
              </a:rPr>
            </a:br>
            <a:r>
              <a:rPr lang="cs-CZ" dirty="0">
                <a:latin typeface="American Typewriter" panose="02090604020004020304" pitchFamily="18" charset="0"/>
              </a:rPr>
              <a:t>Institut pro další vzdělávání středních </a:t>
            </a:r>
            <a:br>
              <a:rPr lang="cs-CZ" dirty="0">
                <a:latin typeface="American Typewriter" panose="02090604020004020304" pitchFamily="18" charset="0"/>
              </a:rPr>
            </a:br>
            <a:r>
              <a:rPr lang="cs-CZ" dirty="0">
                <a:latin typeface="American Typewriter" panose="02090604020004020304" pitchFamily="18" charset="0"/>
              </a:rPr>
              <a:t>zdravotnických pracovníků v Brně</a:t>
            </a:r>
            <a:br>
              <a:rPr lang="cs-CZ" sz="5400" dirty="0">
                <a:latin typeface="American Typewriter" panose="02090604020004020304" pitchFamily="18" charset="0"/>
              </a:rPr>
            </a:br>
            <a:endParaRPr lang="en-US" sz="5400" dirty="0">
              <a:latin typeface="American Typewriter" panose="02090604020004020304" pitchFamily="18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AEF0DB4-E2F1-4DE6-A55A-B7511FD6E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688" y="4541153"/>
            <a:ext cx="12108544" cy="653700"/>
            <a:chOff x="0" y="5833367"/>
            <a:chExt cx="12243348" cy="653700"/>
          </a:xfrm>
        </p:grpSpPr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2BC91FD0-A205-4CAB-B34E-60D378804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5">
              <a:extLst>
                <a:ext uri="{FF2B5EF4-FFF2-40B4-BE49-F238E27FC236}">
                  <a16:creationId xmlns:a16="http://schemas.microsoft.com/office/drawing/2014/main" id="{2A1EFFB9-AB17-4F59-9A3B-803325A4E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6">
              <a:extLst>
                <a:ext uri="{FF2B5EF4-FFF2-40B4-BE49-F238E27FC236}">
                  <a16:creationId xmlns:a16="http://schemas.microsoft.com/office/drawing/2014/main" id="{E7238B80-CDF9-4CAC-9AB5-8589C82EA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7">
              <a:extLst>
                <a:ext uri="{FF2B5EF4-FFF2-40B4-BE49-F238E27FC236}">
                  <a16:creationId xmlns:a16="http://schemas.microsoft.com/office/drawing/2014/main" id="{7EC00F0D-7BE8-4FCF-93DF-B323CEFF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8">
              <a:extLst>
                <a:ext uri="{FF2B5EF4-FFF2-40B4-BE49-F238E27FC236}">
                  <a16:creationId xmlns:a16="http://schemas.microsoft.com/office/drawing/2014/main" id="{33447C1A-ED61-468B-B343-B12658F9C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9">
              <a:extLst>
                <a:ext uri="{FF2B5EF4-FFF2-40B4-BE49-F238E27FC236}">
                  <a16:creationId xmlns:a16="http://schemas.microsoft.com/office/drawing/2014/main" id="{EB0725CA-1A94-46AF-8A92-278F10B16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0">
              <a:extLst>
                <a:ext uri="{FF2B5EF4-FFF2-40B4-BE49-F238E27FC236}">
                  <a16:creationId xmlns:a16="http://schemas.microsoft.com/office/drawing/2014/main" id="{3D170FF3-B996-42C2-A51A-82618850C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1">
              <a:extLst>
                <a:ext uri="{FF2B5EF4-FFF2-40B4-BE49-F238E27FC236}">
                  <a16:creationId xmlns:a16="http://schemas.microsoft.com/office/drawing/2014/main" id="{E5FDE205-773C-4587-B06D-BD482FC0A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C49746F8-1BCF-49C2-A1C5-D2B85E7C0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2">
              <a:extLst>
                <a:ext uri="{FF2B5EF4-FFF2-40B4-BE49-F238E27FC236}">
                  <a16:creationId xmlns:a16="http://schemas.microsoft.com/office/drawing/2014/main" id="{F45277B2-9094-4445-86D8-C91D65F5D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23">
              <a:extLst>
                <a:ext uri="{FF2B5EF4-FFF2-40B4-BE49-F238E27FC236}">
                  <a16:creationId xmlns:a16="http://schemas.microsoft.com/office/drawing/2014/main" id="{2BBFD32C-2D27-415E-8430-8BDD8D97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0">
              <a:extLst>
                <a:ext uri="{FF2B5EF4-FFF2-40B4-BE49-F238E27FC236}">
                  <a16:creationId xmlns:a16="http://schemas.microsoft.com/office/drawing/2014/main" id="{D43C7D72-4A00-4EF4-BF13-BAC4F04EE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1">
              <a:extLst>
                <a:ext uri="{FF2B5EF4-FFF2-40B4-BE49-F238E27FC236}">
                  <a16:creationId xmlns:a16="http://schemas.microsoft.com/office/drawing/2014/main" id="{3CC17EEB-009B-460C-B97D-E23BAC8CF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2">
              <a:extLst>
                <a:ext uri="{FF2B5EF4-FFF2-40B4-BE49-F238E27FC236}">
                  <a16:creationId xmlns:a16="http://schemas.microsoft.com/office/drawing/2014/main" id="{3CA392E7-2C5E-430E-A285-A43F098A8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4">
              <a:extLst>
                <a:ext uri="{FF2B5EF4-FFF2-40B4-BE49-F238E27FC236}">
                  <a16:creationId xmlns:a16="http://schemas.microsoft.com/office/drawing/2014/main" id="{3808FC12-3932-4A3D-812C-171F140EE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5">
              <a:extLst>
                <a:ext uri="{FF2B5EF4-FFF2-40B4-BE49-F238E27FC236}">
                  <a16:creationId xmlns:a16="http://schemas.microsoft.com/office/drawing/2014/main" id="{80BFA6D6-7979-45B4-BDD2-F6EB244C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1">
              <a:extLst>
                <a:ext uri="{FF2B5EF4-FFF2-40B4-BE49-F238E27FC236}">
                  <a16:creationId xmlns:a16="http://schemas.microsoft.com/office/drawing/2014/main" id="{87BF3F25-EA1A-4783-9568-76113FBBB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1">
              <a:extLst>
                <a:ext uri="{FF2B5EF4-FFF2-40B4-BE49-F238E27FC236}">
                  <a16:creationId xmlns:a16="http://schemas.microsoft.com/office/drawing/2014/main" id="{81E3D954-5AA5-49A8-9BA6-C4FC208B2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2">
              <a:extLst>
                <a:ext uri="{FF2B5EF4-FFF2-40B4-BE49-F238E27FC236}">
                  <a16:creationId xmlns:a16="http://schemas.microsoft.com/office/drawing/2014/main" id="{C62E369F-72C7-4158-B7A6-D6C81689A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3">
              <a:extLst>
                <a:ext uri="{FF2B5EF4-FFF2-40B4-BE49-F238E27FC236}">
                  <a16:creationId xmlns:a16="http://schemas.microsoft.com/office/drawing/2014/main" id="{80849728-9BE8-4333-B5AA-376DF750B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4">
              <a:extLst>
                <a:ext uri="{FF2B5EF4-FFF2-40B4-BE49-F238E27FC236}">
                  <a16:creationId xmlns:a16="http://schemas.microsoft.com/office/drawing/2014/main" id="{FBD2BA47-7553-4D8B-A6D4-29F078E16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5">
              <a:extLst>
                <a:ext uri="{FF2B5EF4-FFF2-40B4-BE49-F238E27FC236}">
                  <a16:creationId xmlns:a16="http://schemas.microsoft.com/office/drawing/2014/main" id="{74D636C8-7F45-489F-8810-6905B1AE0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6">
              <a:extLst>
                <a:ext uri="{FF2B5EF4-FFF2-40B4-BE49-F238E27FC236}">
                  <a16:creationId xmlns:a16="http://schemas.microsoft.com/office/drawing/2014/main" id="{4C7E2056-38D8-4E5E-848D-6609AAEFF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7">
              <a:extLst>
                <a:ext uri="{FF2B5EF4-FFF2-40B4-BE49-F238E27FC236}">
                  <a16:creationId xmlns:a16="http://schemas.microsoft.com/office/drawing/2014/main" id="{1FA0FFA1-3A5B-46CA-8C5D-AD895EA57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8">
              <a:extLst>
                <a:ext uri="{FF2B5EF4-FFF2-40B4-BE49-F238E27FC236}">
                  <a16:creationId xmlns:a16="http://schemas.microsoft.com/office/drawing/2014/main" id="{675FD8BB-1EA3-4596-9703-4F8866D5A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9">
              <a:extLst>
                <a:ext uri="{FF2B5EF4-FFF2-40B4-BE49-F238E27FC236}">
                  <a16:creationId xmlns:a16="http://schemas.microsoft.com/office/drawing/2014/main" id="{84DC6FFB-600D-4CED-A125-D2AB1D6F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0">
              <a:extLst>
                <a:ext uri="{FF2B5EF4-FFF2-40B4-BE49-F238E27FC236}">
                  <a16:creationId xmlns:a16="http://schemas.microsoft.com/office/drawing/2014/main" id="{DD899978-14D8-4E2A-BCEB-EF6D13916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1">
              <a:extLst>
                <a:ext uri="{FF2B5EF4-FFF2-40B4-BE49-F238E27FC236}">
                  <a16:creationId xmlns:a16="http://schemas.microsoft.com/office/drawing/2014/main" id="{5B59BD92-A99F-4F44-9D1F-561AB49B9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02">
              <a:extLst>
                <a:ext uri="{FF2B5EF4-FFF2-40B4-BE49-F238E27FC236}">
                  <a16:creationId xmlns:a16="http://schemas.microsoft.com/office/drawing/2014/main" id="{6733D532-6F62-4525-B661-2AF7E63AC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3">
              <a:extLst>
                <a:ext uri="{FF2B5EF4-FFF2-40B4-BE49-F238E27FC236}">
                  <a16:creationId xmlns:a16="http://schemas.microsoft.com/office/drawing/2014/main" id="{48C0D2C8-88E5-4E19-8FE1-246ED12E6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4">
              <a:extLst>
                <a:ext uri="{FF2B5EF4-FFF2-40B4-BE49-F238E27FC236}">
                  <a16:creationId xmlns:a16="http://schemas.microsoft.com/office/drawing/2014/main" id="{0E95B9EB-D73A-4979-9F2F-10C9CF8EB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13">
              <a:extLst>
                <a:ext uri="{FF2B5EF4-FFF2-40B4-BE49-F238E27FC236}">
                  <a16:creationId xmlns:a16="http://schemas.microsoft.com/office/drawing/2014/main" id="{33565EB2-4584-4F8D-97E7-DF87DB3B4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4">
              <a:extLst>
                <a:ext uri="{FF2B5EF4-FFF2-40B4-BE49-F238E27FC236}">
                  <a16:creationId xmlns:a16="http://schemas.microsoft.com/office/drawing/2014/main" id="{93D61EE8-FE02-45F6-98C2-D410B4267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15">
              <a:extLst>
                <a:ext uri="{FF2B5EF4-FFF2-40B4-BE49-F238E27FC236}">
                  <a16:creationId xmlns:a16="http://schemas.microsoft.com/office/drawing/2014/main" id="{D4D8B720-4586-4359-9303-02F8D58ED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17">
              <a:extLst>
                <a:ext uri="{FF2B5EF4-FFF2-40B4-BE49-F238E27FC236}">
                  <a16:creationId xmlns:a16="http://schemas.microsoft.com/office/drawing/2014/main" id="{67BC569A-1D14-40F6-B1ED-429CAB83E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18">
              <a:extLst>
                <a:ext uri="{FF2B5EF4-FFF2-40B4-BE49-F238E27FC236}">
                  <a16:creationId xmlns:a16="http://schemas.microsoft.com/office/drawing/2014/main" id="{563EF170-082E-4AC9-8470-C1F986984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19">
              <a:extLst>
                <a:ext uri="{FF2B5EF4-FFF2-40B4-BE49-F238E27FC236}">
                  <a16:creationId xmlns:a16="http://schemas.microsoft.com/office/drawing/2014/main" id="{7C735B47-24EC-470D-8A76-B059F9162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0">
              <a:extLst>
                <a:ext uri="{FF2B5EF4-FFF2-40B4-BE49-F238E27FC236}">
                  <a16:creationId xmlns:a16="http://schemas.microsoft.com/office/drawing/2014/main" id="{356A1A8A-BA81-46A2-80A7-4446CCC18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1">
              <a:extLst>
                <a:ext uri="{FF2B5EF4-FFF2-40B4-BE49-F238E27FC236}">
                  <a16:creationId xmlns:a16="http://schemas.microsoft.com/office/drawing/2014/main" id="{B800E226-AB3E-4B1E-ABCB-F2CC2441C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25">
              <a:extLst>
                <a:ext uri="{FF2B5EF4-FFF2-40B4-BE49-F238E27FC236}">
                  <a16:creationId xmlns:a16="http://schemas.microsoft.com/office/drawing/2014/main" id="{25BB6246-076E-4BF1-84A1-FA00DFF6D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6">
              <a:extLst>
                <a:ext uri="{FF2B5EF4-FFF2-40B4-BE49-F238E27FC236}">
                  <a16:creationId xmlns:a16="http://schemas.microsoft.com/office/drawing/2014/main" id="{0737E152-D949-48FA-BBB9-D335340C8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7">
              <a:extLst>
                <a:ext uri="{FF2B5EF4-FFF2-40B4-BE49-F238E27FC236}">
                  <a16:creationId xmlns:a16="http://schemas.microsoft.com/office/drawing/2014/main" id="{B6CD5183-FDE3-43C7-B69C-4FE34C83D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28">
              <a:extLst>
                <a:ext uri="{FF2B5EF4-FFF2-40B4-BE49-F238E27FC236}">
                  <a16:creationId xmlns:a16="http://schemas.microsoft.com/office/drawing/2014/main" id="{A1FC748D-6CD1-4630-BD03-91443D49D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29">
              <a:extLst>
                <a:ext uri="{FF2B5EF4-FFF2-40B4-BE49-F238E27FC236}">
                  <a16:creationId xmlns:a16="http://schemas.microsoft.com/office/drawing/2014/main" id="{806ADF7D-E22E-4CC0-A5FA-13FF7314C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3">
              <a:extLst>
                <a:ext uri="{FF2B5EF4-FFF2-40B4-BE49-F238E27FC236}">
                  <a16:creationId xmlns:a16="http://schemas.microsoft.com/office/drawing/2014/main" id="{D92F6CB0-7C26-40A2-BE61-F5B956691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6">
              <a:extLst>
                <a:ext uri="{FF2B5EF4-FFF2-40B4-BE49-F238E27FC236}">
                  <a16:creationId xmlns:a16="http://schemas.microsoft.com/office/drawing/2014/main" id="{BE354CED-9FB3-47F2-AF83-42F52F617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37">
              <a:extLst>
                <a:ext uri="{FF2B5EF4-FFF2-40B4-BE49-F238E27FC236}">
                  <a16:creationId xmlns:a16="http://schemas.microsoft.com/office/drawing/2014/main" id="{4A005BFC-833D-4699-99AB-16DDBC5B6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38">
              <a:extLst>
                <a:ext uri="{FF2B5EF4-FFF2-40B4-BE49-F238E27FC236}">
                  <a16:creationId xmlns:a16="http://schemas.microsoft.com/office/drawing/2014/main" id="{FB639FC6-38FA-4FEE-B247-02D4AB69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39">
              <a:extLst>
                <a:ext uri="{FF2B5EF4-FFF2-40B4-BE49-F238E27FC236}">
                  <a16:creationId xmlns:a16="http://schemas.microsoft.com/office/drawing/2014/main" id="{67B04E28-283D-4C2A-8993-07F759474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40">
              <a:extLst>
                <a:ext uri="{FF2B5EF4-FFF2-40B4-BE49-F238E27FC236}">
                  <a16:creationId xmlns:a16="http://schemas.microsoft.com/office/drawing/2014/main" id="{F369C421-E6B1-47CB-8D36-602DCFD08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42">
              <a:extLst>
                <a:ext uri="{FF2B5EF4-FFF2-40B4-BE49-F238E27FC236}">
                  <a16:creationId xmlns:a16="http://schemas.microsoft.com/office/drawing/2014/main" id="{A7CC56DE-C7CA-4190-A19D-77192BE4D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43">
              <a:extLst>
                <a:ext uri="{FF2B5EF4-FFF2-40B4-BE49-F238E27FC236}">
                  <a16:creationId xmlns:a16="http://schemas.microsoft.com/office/drawing/2014/main" id="{55F7DE38-BD8A-4B0C-AF46-B87EB85D4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44">
              <a:extLst>
                <a:ext uri="{FF2B5EF4-FFF2-40B4-BE49-F238E27FC236}">
                  <a16:creationId xmlns:a16="http://schemas.microsoft.com/office/drawing/2014/main" id="{A74A8E74-E14E-4CDE-A845-825C1C656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45">
              <a:extLst>
                <a:ext uri="{FF2B5EF4-FFF2-40B4-BE49-F238E27FC236}">
                  <a16:creationId xmlns:a16="http://schemas.microsoft.com/office/drawing/2014/main" id="{1C2158A2-4E01-4AE9-B845-853B79DE3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65867385-C75B-4A79-AEFE-EB93F5EA7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90E22355-6E51-41B6-BD18-9A899740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6">
              <a:extLst>
                <a:ext uri="{FF2B5EF4-FFF2-40B4-BE49-F238E27FC236}">
                  <a16:creationId xmlns:a16="http://schemas.microsoft.com/office/drawing/2014/main" id="{27E6A046-7529-479D-99F7-5996433A8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20">
              <a:extLst>
                <a:ext uri="{FF2B5EF4-FFF2-40B4-BE49-F238E27FC236}">
                  <a16:creationId xmlns:a16="http://schemas.microsoft.com/office/drawing/2014/main" id="{E65827C4-2719-433B-916A-B34ABA9F2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20">
              <a:extLst>
                <a:ext uri="{FF2B5EF4-FFF2-40B4-BE49-F238E27FC236}">
                  <a16:creationId xmlns:a16="http://schemas.microsoft.com/office/drawing/2014/main" id="{E2CC6139-E679-4C4E-AFFB-76EA1D488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25">
              <a:extLst>
                <a:ext uri="{FF2B5EF4-FFF2-40B4-BE49-F238E27FC236}">
                  <a16:creationId xmlns:a16="http://schemas.microsoft.com/office/drawing/2014/main" id="{9507F8C0-A977-4699-8EF2-CF96FB838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37">
              <a:extLst>
                <a:ext uri="{FF2B5EF4-FFF2-40B4-BE49-F238E27FC236}">
                  <a16:creationId xmlns:a16="http://schemas.microsoft.com/office/drawing/2014/main" id="{F644FE9F-CA0D-4386-85E8-DCE42FC1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id="{6B7EEE3F-5CAC-4235-903E-7C4DA0749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05">
              <a:extLst>
                <a:ext uri="{FF2B5EF4-FFF2-40B4-BE49-F238E27FC236}">
                  <a16:creationId xmlns:a16="http://schemas.microsoft.com/office/drawing/2014/main" id="{CF870EA8-C61A-4759-A096-E25A85991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06">
              <a:extLst>
                <a:ext uri="{FF2B5EF4-FFF2-40B4-BE49-F238E27FC236}">
                  <a16:creationId xmlns:a16="http://schemas.microsoft.com/office/drawing/2014/main" id="{46FE89C7-BA1B-4C2B-BDEC-7ED7B6D8F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7">
              <a:extLst>
                <a:ext uri="{FF2B5EF4-FFF2-40B4-BE49-F238E27FC236}">
                  <a16:creationId xmlns:a16="http://schemas.microsoft.com/office/drawing/2014/main" id="{96F67A96-8892-4A05-9D0B-26F2322B9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08">
              <a:extLst>
                <a:ext uri="{FF2B5EF4-FFF2-40B4-BE49-F238E27FC236}">
                  <a16:creationId xmlns:a16="http://schemas.microsoft.com/office/drawing/2014/main" id="{5AFB3920-37B7-4162-8346-23E80DE13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09">
              <a:extLst>
                <a:ext uri="{FF2B5EF4-FFF2-40B4-BE49-F238E27FC236}">
                  <a16:creationId xmlns:a16="http://schemas.microsoft.com/office/drawing/2014/main" id="{21F45221-720F-4596-B680-E3517046F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10">
              <a:extLst>
                <a:ext uri="{FF2B5EF4-FFF2-40B4-BE49-F238E27FC236}">
                  <a16:creationId xmlns:a16="http://schemas.microsoft.com/office/drawing/2014/main" id="{767AB243-669A-4FAC-994C-C020AA8CD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11">
              <a:extLst>
                <a:ext uri="{FF2B5EF4-FFF2-40B4-BE49-F238E27FC236}">
                  <a16:creationId xmlns:a16="http://schemas.microsoft.com/office/drawing/2014/main" id="{6AD5D6CF-5C12-4BC1-BB09-E2934F72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12">
              <a:extLst>
                <a:ext uri="{FF2B5EF4-FFF2-40B4-BE49-F238E27FC236}">
                  <a16:creationId xmlns:a16="http://schemas.microsoft.com/office/drawing/2014/main" id="{0FCFFE49-652E-47DA-A8D4-8BEC69FC7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22">
              <a:extLst>
                <a:ext uri="{FF2B5EF4-FFF2-40B4-BE49-F238E27FC236}">
                  <a16:creationId xmlns:a16="http://schemas.microsoft.com/office/drawing/2014/main" id="{E466EE92-6CDE-441E-8F7B-5F203EBDD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30">
              <a:extLst>
                <a:ext uri="{FF2B5EF4-FFF2-40B4-BE49-F238E27FC236}">
                  <a16:creationId xmlns:a16="http://schemas.microsoft.com/office/drawing/2014/main" id="{8BD3B0DF-1F56-4C76-A317-73F93A0E7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31">
              <a:extLst>
                <a:ext uri="{FF2B5EF4-FFF2-40B4-BE49-F238E27FC236}">
                  <a16:creationId xmlns:a16="http://schemas.microsoft.com/office/drawing/2014/main" id="{48B057C9-2181-4BDD-BEC5-194984700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32">
              <a:extLst>
                <a:ext uri="{FF2B5EF4-FFF2-40B4-BE49-F238E27FC236}">
                  <a16:creationId xmlns:a16="http://schemas.microsoft.com/office/drawing/2014/main" id="{38212522-50D0-4A8E-B678-8A8B51BEF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34">
              <a:extLst>
                <a:ext uri="{FF2B5EF4-FFF2-40B4-BE49-F238E27FC236}">
                  <a16:creationId xmlns:a16="http://schemas.microsoft.com/office/drawing/2014/main" id="{F29F5B2D-1DD0-4BD5-BD97-DE883935C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35">
              <a:extLst>
                <a:ext uri="{FF2B5EF4-FFF2-40B4-BE49-F238E27FC236}">
                  <a16:creationId xmlns:a16="http://schemas.microsoft.com/office/drawing/2014/main" id="{F1C477DC-6A04-4B20-A709-A622EF769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41">
              <a:extLst>
                <a:ext uri="{FF2B5EF4-FFF2-40B4-BE49-F238E27FC236}">
                  <a16:creationId xmlns:a16="http://schemas.microsoft.com/office/drawing/2014/main" id="{79AD175C-021D-4FD8-92A3-0733A001B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91">
              <a:extLst>
                <a:ext uri="{FF2B5EF4-FFF2-40B4-BE49-F238E27FC236}">
                  <a16:creationId xmlns:a16="http://schemas.microsoft.com/office/drawing/2014/main" id="{C2471C35-AE3E-4563-9B5F-D60113EE7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92">
              <a:extLst>
                <a:ext uri="{FF2B5EF4-FFF2-40B4-BE49-F238E27FC236}">
                  <a16:creationId xmlns:a16="http://schemas.microsoft.com/office/drawing/2014/main" id="{01DDC91D-FF9F-4808-BA38-D9493CB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93">
              <a:extLst>
                <a:ext uri="{FF2B5EF4-FFF2-40B4-BE49-F238E27FC236}">
                  <a16:creationId xmlns:a16="http://schemas.microsoft.com/office/drawing/2014/main" id="{14997950-39AA-4B4F-85C2-0C0E1C65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94">
              <a:extLst>
                <a:ext uri="{FF2B5EF4-FFF2-40B4-BE49-F238E27FC236}">
                  <a16:creationId xmlns:a16="http://schemas.microsoft.com/office/drawing/2014/main" id="{5354DF2D-7E69-4E2B-AF47-781270CD6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95">
              <a:extLst>
                <a:ext uri="{FF2B5EF4-FFF2-40B4-BE49-F238E27FC236}">
                  <a16:creationId xmlns:a16="http://schemas.microsoft.com/office/drawing/2014/main" id="{6DBBD82E-E2D5-40BD-B14A-9127A2761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96">
              <a:extLst>
                <a:ext uri="{FF2B5EF4-FFF2-40B4-BE49-F238E27FC236}">
                  <a16:creationId xmlns:a16="http://schemas.microsoft.com/office/drawing/2014/main" id="{070633D4-8FD0-463E-8CF2-5F0896539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97">
              <a:extLst>
                <a:ext uri="{FF2B5EF4-FFF2-40B4-BE49-F238E27FC236}">
                  <a16:creationId xmlns:a16="http://schemas.microsoft.com/office/drawing/2014/main" id="{56F024AF-F85F-4E84-A8EC-6BF1B34AB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98">
              <a:extLst>
                <a:ext uri="{FF2B5EF4-FFF2-40B4-BE49-F238E27FC236}">
                  <a16:creationId xmlns:a16="http://schemas.microsoft.com/office/drawing/2014/main" id="{C186DFE2-A767-434D-8D2F-2E01161BB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9">
              <a:extLst>
                <a:ext uri="{FF2B5EF4-FFF2-40B4-BE49-F238E27FC236}">
                  <a16:creationId xmlns:a16="http://schemas.microsoft.com/office/drawing/2014/main" id="{24B53F6E-FB17-43E6-B854-F64C69319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00">
              <a:extLst>
                <a:ext uri="{FF2B5EF4-FFF2-40B4-BE49-F238E27FC236}">
                  <a16:creationId xmlns:a16="http://schemas.microsoft.com/office/drawing/2014/main" id="{ED2B3000-7E43-40B3-8DDC-30A192C2E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01">
              <a:extLst>
                <a:ext uri="{FF2B5EF4-FFF2-40B4-BE49-F238E27FC236}">
                  <a16:creationId xmlns:a16="http://schemas.microsoft.com/office/drawing/2014/main" id="{954F0369-F47B-42EE-874C-1D6123062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04">
              <a:extLst>
                <a:ext uri="{FF2B5EF4-FFF2-40B4-BE49-F238E27FC236}">
                  <a16:creationId xmlns:a16="http://schemas.microsoft.com/office/drawing/2014/main" id="{A2CD83E2-ED65-4FE4-8EC5-2C2DF4730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13">
              <a:extLst>
                <a:ext uri="{FF2B5EF4-FFF2-40B4-BE49-F238E27FC236}">
                  <a16:creationId xmlns:a16="http://schemas.microsoft.com/office/drawing/2014/main" id="{8D5A815E-CF41-4E9C-8CD3-36EDB5A68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14">
              <a:extLst>
                <a:ext uri="{FF2B5EF4-FFF2-40B4-BE49-F238E27FC236}">
                  <a16:creationId xmlns:a16="http://schemas.microsoft.com/office/drawing/2014/main" id="{173F30A4-E83D-4322-A914-05931C4F0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15">
              <a:extLst>
                <a:ext uri="{FF2B5EF4-FFF2-40B4-BE49-F238E27FC236}">
                  <a16:creationId xmlns:a16="http://schemas.microsoft.com/office/drawing/2014/main" id="{52032C09-2C40-406F-BFF8-E81D3610C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20">
              <a:extLst>
                <a:ext uri="{FF2B5EF4-FFF2-40B4-BE49-F238E27FC236}">
                  <a16:creationId xmlns:a16="http://schemas.microsoft.com/office/drawing/2014/main" id="{B0D3B0AB-E6D6-479C-8E87-2774CB053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21">
              <a:extLst>
                <a:ext uri="{FF2B5EF4-FFF2-40B4-BE49-F238E27FC236}">
                  <a16:creationId xmlns:a16="http://schemas.microsoft.com/office/drawing/2014/main" id="{B98D014A-FB57-4DC0-A679-277AA7451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25">
              <a:extLst>
                <a:ext uri="{FF2B5EF4-FFF2-40B4-BE49-F238E27FC236}">
                  <a16:creationId xmlns:a16="http://schemas.microsoft.com/office/drawing/2014/main" id="{A9114F21-905F-41A9-9834-CF6A858B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26">
              <a:extLst>
                <a:ext uri="{FF2B5EF4-FFF2-40B4-BE49-F238E27FC236}">
                  <a16:creationId xmlns:a16="http://schemas.microsoft.com/office/drawing/2014/main" id="{8A661522-7869-4F7D-A854-02B3EEA27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27">
              <a:extLst>
                <a:ext uri="{FF2B5EF4-FFF2-40B4-BE49-F238E27FC236}">
                  <a16:creationId xmlns:a16="http://schemas.microsoft.com/office/drawing/2014/main" id="{C49583B9-0FE7-4AFC-852A-C58843E1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28">
              <a:extLst>
                <a:ext uri="{FF2B5EF4-FFF2-40B4-BE49-F238E27FC236}">
                  <a16:creationId xmlns:a16="http://schemas.microsoft.com/office/drawing/2014/main" id="{B36BAAF8-FE45-4D1D-A3BE-1D62A2661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29">
              <a:extLst>
                <a:ext uri="{FF2B5EF4-FFF2-40B4-BE49-F238E27FC236}">
                  <a16:creationId xmlns:a16="http://schemas.microsoft.com/office/drawing/2014/main" id="{C79D3BA5-2AB3-44E9-8C22-52899F4B9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33">
              <a:extLst>
                <a:ext uri="{FF2B5EF4-FFF2-40B4-BE49-F238E27FC236}">
                  <a16:creationId xmlns:a16="http://schemas.microsoft.com/office/drawing/2014/main" id="{B53B0891-9C15-4F4E-8C59-5E67D17A6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36">
              <a:extLst>
                <a:ext uri="{FF2B5EF4-FFF2-40B4-BE49-F238E27FC236}">
                  <a16:creationId xmlns:a16="http://schemas.microsoft.com/office/drawing/2014/main" id="{DBA17A13-65B0-4D16-934B-E4B3E88C9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37">
              <a:extLst>
                <a:ext uri="{FF2B5EF4-FFF2-40B4-BE49-F238E27FC236}">
                  <a16:creationId xmlns:a16="http://schemas.microsoft.com/office/drawing/2014/main" id="{A66728DD-D71E-44D2-9CDA-77449C741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38">
              <a:extLst>
                <a:ext uri="{FF2B5EF4-FFF2-40B4-BE49-F238E27FC236}">
                  <a16:creationId xmlns:a16="http://schemas.microsoft.com/office/drawing/2014/main" id="{074C65AC-369B-46DB-ABAB-F3DD01123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40">
              <a:extLst>
                <a:ext uri="{FF2B5EF4-FFF2-40B4-BE49-F238E27FC236}">
                  <a16:creationId xmlns:a16="http://schemas.microsoft.com/office/drawing/2014/main" id="{5920B394-E09B-4CB0-A2B7-3F2BC69E6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42">
              <a:extLst>
                <a:ext uri="{FF2B5EF4-FFF2-40B4-BE49-F238E27FC236}">
                  <a16:creationId xmlns:a16="http://schemas.microsoft.com/office/drawing/2014/main" id="{556A1B09-6FE9-470F-9187-65F049EEE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25">
              <a:extLst>
                <a:ext uri="{FF2B5EF4-FFF2-40B4-BE49-F238E27FC236}">
                  <a16:creationId xmlns:a16="http://schemas.microsoft.com/office/drawing/2014/main" id="{9F9B4E83-6C6C-43B5-A787-34BC40F69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37">
              <a:extLst>
                <a:ext uri="{FF2B5EF4-FFF2-40B4-BE49-F238E27FC236}">
                  <a16:creationId xmlns:a16="http://schemas.microsoft.com/office/drawing/2014/main" id="{3FC534A7-3A47-45F1-A358-1FBADC7C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2060884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190</Words>
  <Application>Microsoft Macintosh PowerPoint</Application>
  <PresentationFormat>Širokoúhlá obrazovka</PresentationFormat>
  <Paragraphs>46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American Typewriter</vt:lpstr>
      <vt:lpstr>Arial</vt:lpstr>
      <vt:lpstr>Avenir Next LT Pro</vt:lpstr>
      <vt:lpstr>Modern Love</vt:lpstr>
      <vt:lpstr>BohemianVTI</vt:lpstr>
      <vt:lpstr>SESTRA PAMĚTNICE</vt:lpstr>
      <vt:lpstr>OSOBNÍ ÚDAJE SESTRY PAMĚTNICE</vt:lpstr>
      <vt:lpstr>VYSVĚDČENÍ</vt:lpstr>
      <vt:lpstr>Prezentace aplikace PowerPoint</vt:lpstr>
      <vt:lpstr>VYSVĚDČENÍ:  Zdravotnická odborná škola v Mladé Boleslavi  Dvouleté studium  Obor: ošetřovatelky  Rok: 1972/1973   </vt:lpstr>
      <vt:lpstr>Prezentace aplikace PowerPoint</vt:lpstr>
      <vt:lpstr>Prezentace aplikace PowerPoint</vt:lpstr>
      <vt:lpstr>Prezentace aplikace PowerPoint</vt:lpstr>
      <vt:lpstr>STUDIJNÍ PRŮKAZ , Institut pro další vzdělávání středních  zdravotnických pracovníků v Brně </vt:lpstr>
      <vt:lpstr>Prezentace aplikace PowerPoint</vt:lpstr>
      <vt:lpstr>Prezentace aplikace PowerPoint</vt:lpstr>
      <vt:lpstr>Prezentace aplikace PowerPoint</vt:lpstr>
      <vt:lpstr>PAMÁTKA NA DLOUHÉ VLASY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SESTRA PAMĚTNICE</dc:title>
  <dc:creator>David Švejcar</dc:creator>
  <cp:lastModifiedBy>David Švejcar</cp:lastModifiedBy>
  <cp:revision>13</cp:revision>
  <dcterms:created xsi:type="dcterms:W3CDTF">2020-12-06T15:24:14Z</dcterms:created>
  <dcterms:modified xsi:type="dcterms:W3CDTF">2020-12-07T06:48:25Z</dcterms:modified>
</cp:coreProperties>
</file>