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CDDA2C-9D81-4D8A-844D-675295A52A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Sestra pamětnice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F842BD-01DE-450F-906D-CB3350BA94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Jana Zittová</a:t>
            </a:r>
          </a:p>
          <a:p>
            <a:r>
              <a:rPr lang="cs-CZ" dirty="0"/>
              <a:t>BVO1</a:t>
            </a:r>
          </a:p>
        </p:txBody>
      </p:sp>
    </p:spTree>
    <p:extLst>
      <p:ext uri="{BB962C8B-B14F-4D97-AF65-F5344CB8AC3E}">
        <p14:creationId xmlns:p14="http://schemas.microsoft.com/office/powerpoint/2010/main" val="3275060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140">
            <a:extLst>
              <a:ext uri="{FF2B5EF4-FFF2-40B4-BE49-F238E27FC236}">
                <a16:creationId xmlns:a16="http://schemas.microsoft.com/office/drawing/2014/main" id="{B3875682-0790-427D-9A23-4B7265F0F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6EDE4AAE-4785-4EA7-95DB-45200F5B8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5" name="Rectangle 144">
            <a:extLst>
              <a:ext uri="{FF2B5EF4-FFF2-40B4-BE49-F238E27FC236}">
                <a16:creationId xmlns:a16="http://schemas.microsoft.com/office/drawing/2014/main" id="{B607A0AB-7A2D-44AF-B876-9655821A7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35EC393D-764C-4624-9871-BD5C73281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FEBF1E7-4554-4B17-87F7-D409858B7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128" y="1298448"/>
            <a:ext cx="3843409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spc="-100"/>
              <a:t>Setkání s bývalými spolužačky po 50ti letech </a:t>
            </a:r>
          </a:p>
        </p:txBody>
      </p:sp>
      <p:pic>
        <p:nvPicPr>
          <p:cNvPr id="9224" name="Picture 8" descr="Popis není dostupný.">
            <a:extLst>
              <a:ext uri="{FF2B5EF4-FFF2-40B4-BE49-F238E27FC236}">
                <a16:creationId xmlns:a16="http://schemas.microsoft.com/office/drawing/2014/main" id="{07FBC339-39D9-4732-BCAC-7B98056DC2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9650"/>
          <a:stretch/>
        </p:blipFill>
        <p:spPr bwMode="auto">
          <a:xfrm rot="5400000">
            <a:off x="5386616" y="504826"/>
            <a:ext cx="2599924" cy="313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Popis není dostupný.">
            <a:extLst>
              <a:ext uri="{FF2B5EF4-FFF2-40B4-BE49-F238E27FC236}">
                <a16:creationId xmlns:a16="http://schemas.microsoft.com/office/drawing/2014/main" id="{63F6636A-5EFE-4995-8F61-FDC50960F1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5" r="18611" b="4"/>
          <a:stretch/>
        </p:blipFill>
        <p:spPr bwMode="auto">
          <a:xfrm rot="16200000">
            <a:off x="8622489" y="489796"/>
            <a:ext cx="2613230" cy="314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Popis není dostupný.">
            <a:extLst>
              <a:ext uri="{FF2B5EF4-FFF2-40B4-BE49-F238E27FC236}">
                <a16:creationId xmlns:a16="http://schemas.microsoft.com/office/drawing/2014/main" id="{B61EE996-F613-4969-B031-24C86E3AB2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3" r="619" b="-3"/>
          <a:stretch/>
        </p:blipFill>
        <p:spPr bwMode="auto">
          <a:xfrm rot="10800000">
            <a:off x="5120636" y="3483864"/>
            <a:ext cx="3131884" cy="260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Popis není dostupný.">
            <a:extLst>
              <a:ext uri="{FF2B5EF4-FFF2-40B4-BE49-F238E27FC236}">
                <a16:creationId xmlns:a16="http://schemas.microsoft.com/office/drawing/2014/main" id="{878AC860-643F-423D-AC2D-21AB9B10C2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8" r="125" b="-3"/>
          <a:stretch/>
        </p:blipFill>
        <p:spPr bwMode="auto">
          <a:xfrm rot="10800000">
            <a:off x="8356032" y="3483863"/>
            <a:ext cx="3131883" cy="260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Rectangle 148">
            <a:extLst>
              <a:ext uri="{FF2B5EF4-FFF2-40B4-BE49-F238E27FC236}">
                <a16:creationId xmlns:a16="http://schemas.microsoft.com/office/drawing/2014/main" id="{3672D4B7-46FC-4C20-9A40-1C07C2F04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48362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181314-CD24-4C85-8830-31556F4F3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Vysvědčení ze čtvrtého ročníku a maturitní vysvědčení </a:t>
            </a:r>
            <a:endParaRPr lang="cs-CZ" dirty="0"/>
          </a:p>
        </p:txBody>
      </p:sp>
      <p:pic>
        <p:nvPicPr>
          <p:cNvPr id="1028" name="Picture 4" descr="Popis není dostupný.">
            <a:extLst>
              <a:ext uri="{FF2B5EF4-FFF2-40B4-BE49-F238E27FC236}">
                <a16:creationId xmlns:a16="http://schemas.microsoft.com/office/drawing/2014/main" id="{BB0843C4-928F-4DC7-A96D-C7E354AC4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534" y="544530"/>
            <a:ext cx="3271168" cy="436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opis není dostupný.">
            <a:extLst>
              <a:ext uri="{FF2B5EF4-FFF2-40B4-BE49-F238E27FC236}">
                <a16:creationId xmlns:a16="http://schemas.microsoft.com/office/drawing/2014/main" id="{AB68401F-30C1-44D2-8AC0-3F5DEB9F4A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017" y="1797978"/>
            <a:ext cx="3271168" cy="436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597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2" name="Rectangle 78">
            <a:extLst>
              <a:ext uri="{FF2B5EF4-FFF2-40B4-BE49-F238E27FC236}">
                <a16:creationId xmlns:a16="http://schemas.microsoft.com/office/drawing/2014/main" id="{A1DFCBE5-52C1-48A9-89CF-E7D68CCA1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Rectangle 80">
            <a:extLst>
              <a:ext uri="{FF2B5EF4-FFF2-40B4-BE49-F238E27FC236}">
                <a16:creationId xmlns:a16="http://schemas.microsoft.com/office/drawing/2014/main" id="{EB17C8F6-D357-4254-BBAC-96B01EEBE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47203"/>
            <a:ext cx="11707367" cy="25726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4A8C9CC-9F6D-491F-BA37-3AB052893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91" y="4049486"/>
            <a:ext cx="4825480" cy="1883228"/>
          </a:xfrm>
        </p:spPr>
        <p:txBody>
          <a:bodyPr>
            <a:normAutofit/>
          </a:bodyPr>
          <a:lstStyle/>
          <a:p>
            <a:pPr algn="r"/>
            <a:r>
              <a:rPr lang="cs-CZ" sz="4400"/>
              <a:t>Učebnice ze střední školy</a:t>
            </a:r>
          </a:p>
        </p:txBody>
      </p:sp>
      <p:pic>
        <p:nvPicPr>
          <p:cNvPr id="2054" name="Picture 6" descr="Popis není dostupný.">
            <a:extLst>
              <a:ext uri="{FF2B5EF4-FFF2-40B4-BE49-F238E27FC236}">
                <a16:creationId xmlns:a16="http://schemas.microsoft.com/office/drawing/2014/main" id="{C3F58202-5BF3-4FD9-A9E7-39E435791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2193" y="30699"/>
            <a:ext cx="2712377" cy="361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opis není dostupný.">
            <a:extLst>
              <a:ext uri="{FF2B5EF4-FFF2-40B4-BE49-F238E27FC236}">
                <a16:creationId xmlns:a16="http://schemas.microsoft.com/office/drawing/2014/main" id="{04ED7803-35E3-4EBC-B355-CC8F5C418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7338785" y="2929034"/>
            <a:ext cx="3216662" cy="428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opis není dostupný.">
            <a:extLst>
              <a:ext uri="{FF2B5EF4-FFF2-40B4-BE49-F238E27FC236}">
                <a16:creationId xmlns:a16="http://schemas.microsoft.com/office/drawing/2014/main" id="{CBDEB6B8-BE34-4B6F-9013-4A42B60A6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0184" y="30700"/>
            <a:ext cx="2712377" cy="361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opis není dostupný.">
            <a:extLst>
              <a:ext uri="{FF2B5EF4-FFF2-40B4-BE49-F238E27FC236}">
                <a16:creationId xmlns:a16="http://schemas.microsoft.com/office/drawing/2014/main" id="{A95A4E55-DB18-4B0E-A09F-F0E0A6DEB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29309" y="30699"/>
            <a:ext cx="2442746" cy="325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4" name="Content Placeholder 2059">
            <a:extLst>
              <a:ext uri="{FF2B5EF4-FFF2-40B4-BE49-F238E27FC236}">
                <a16:creationId xmlns:a16="http://schemas.microsoft.com/office/drawing/2014/main" id="{4ED7BEE2-62A4-4C2A-85DF-899F8E63E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8316" y="3938092"/>
            <a:ext cx="4846151" cy="2106016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2058" name="Picture 10" descr="Popis není dostupný.">
            <a:extLst>
              <a:ext uri="{FF2B5EF4-FFF2-40B4-BE49-F238E27FC236}">
                <a16:creationId xmlns:a16="http://schemas.microsoft.com/office/drawing/2014/main" id="{4C987F56-E051-4149-B1DC-3333E768B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913999" y="250995"/>
            <a:ext cx="4033117" cy="302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247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64C9EE1D-12BB-43F7-9A2A-893578DCA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962A31-C54E-4762-B155-59777FED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4B392D36-B685-45E0-B197-6EE5D7480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DCA8533-CC5E-4754-9A04-047EDE49E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387E463-4348-4160-94C5-A8C0A1567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590661"/>
            <a:ext cx="10210862" cy="10656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spc="-100"/>
              <a:t>Fotky se spolužačkami ze střední školy </a:t>
            </a:r>
          </a:p>
        </p:txBody>
      </p:sp>
      <p:pic>
        <p:nvPicPr>
          <p:cNvPr id="3074" name="Picture 2" descr="Popis není dostupný.">
            <a:extLst>
              <a:ext uri="{FF2B5EF4-FFF2-40B4-BE49-F238E27FC236}">
                <a16:creationId xmlns:a16="http://schemas.microsoft.com/office/drawing/2014/main" id="{CC8D59CF-CD45-4AEA-B600-841879A3DD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1680310" y="-108160"/>
            <a:ext cx="3556755" cy="474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8666B335-A0E4-481A-ADA2-24F44D95C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7821" y="484632"/>
            <a:ext cx="4350981" cy="355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81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2" name="Rectangle 72">
            <a:extLst>
              <a:ext uri="{FF2B5EF4-FFF2-40B4-BE49-F238E27FC236}">
                <a16:creationId xmlns:a16="http://schemas.microsoft.com/office/drawing/2014/main" id="{A35CBD63-8F8F-47DC-9CE7-159E6161D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3" name="Rectangle 74">
            <a:extLst>
              <a:ext uri="{FF2B5EF4-FFF2-40B4-BE49-F238E27FC236}">
                <a16:creationId xmlns:a16="http://schemas.microsoft.com/office/drawing/2014/main" id="{CA0E3486-FD49-4921-B4F4-E5BB5C88AC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758953"/>
            <a:ext cx="3577575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7FC6D12-27F1-48D8-8807-0CE45DCFE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1038177"/>
          </a:xfrm>
        </p:spPr>
        <p:txBody>
          <a:bodyPr anchor="b">
            <a:normAutofit/>
          </a:bodyPr>
          <a:lstStyle/>
          <a:p>
            <a:r>
              <a:rPr lang="cs-CZ" sz="2400" dirty="0"/>
              <a:t>Z povinné školní brigády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78243EF-66FE-46C5-A120-845BBE97B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20" y="2162014"/>
            <a:ext cx="2947482" cy="3744264"/>
          </a:xfrm>
        </p:spPr>
        <p:txBody>
          <a:bodyPr anchor="t">
            <a:normAutofit/>
          </a:bodyPr>
          <a:lstStyle/>
          <a:p>
            <a:r>
              <a:rPr lang="cs-CZ" sz="1600">
                <a:solidFill>
                  <a:srgbClr val="FFFFFF"/>
                </a:solidFill>
              </a:rPr>
              <a:t>Sběr chmelu </a:t>
            </a:r>
          </a:p>
          <a:p>
            <a:endParaRPr lang="cs-CZ" sz="1600">
              <a:solidFill>
                <a:srgbClr val="FFFFFF"/>
              </a:solidFill>
            </a:endParaRPr>
          </a:p>
          <a:p>
            <a:endParaRPr lang="cs-CZ" sz="1600">
              <a:solidFill>
                <a:srgbClr val="FFFFFF"/>
              </a:solidFill>
            </a:endParaRPr>
          </a:p>
          <a:p>
            <a:endParaRPr lang="cs-CZ" sz="1600">
              <a:solidFill>
                <a:srgbClr val="FFFFFF"/>
              </a:solidFill>
            </a:endParaRPr>
          </a:p>
          <a:p>
            <a:endParaRPr lang="cs-CZ" sz="1600">
              <a:solidFill>
                <a:srgbClr val="FFFFFF"/>
              </a:solidFill>
            </a:endParaRPr>
          </a:p>
          <a:p>
            <a:endParaRPr lang="cs-CZ" sz="1600">
              <a:solidFill>
                <a:srgbClr val="FFFFFF"/>
              </a:solidFill>
            </a:endParaRPr>
          </a:p>
          <a:p>
            <a:endParaRPr lang="cs-CZ" sz="1600">
              <a:solidFill>
                <a:srgbClr val="FFFFFF"/>
              </a:solidFill>
            </a:endParaRPr>
          </a:p>
          <a:p>
            <a:endParaRPr lang="cs-CZ" sz="1600">
              <a:solidFill>
                <a:srgbClr val="FFFFFF"/>
              </a:solidFill>
            </a:endParaRPr>
          </a:p>
          <a:p>
            <a:endParaRPr lang="cs-CZ" sz="160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cs-CZ" sz="1600">
              <a:solidFill>
                <a:srgbClr val="FFFFFF"/>
              </a:solidFill>
            </a:endParaRPr>
          </a:p>
        </p:txBody>
      </p:sp>
      <p:pic>
        <p:nvPicPr>
          <p:cNvPr id="4100" name="Picture 4" descr="Popis není dostupný.">
            <a:extLst>
              <a:ext uri="{FF2B5EF4-FFF2-40B4-BE49-F238E27FC236}">
                <a16:creationId xmlns:a16="http://schemas.microsoft.com/office/drawing/2014/main" id="{C7336BEE-9A49-497B-8419-8AC487F6E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5133243" y="-142645"/>
            <a:ext cx="5344746" cy="712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4" name="Rectangle 76">
            <a:extLst>
              <a:ext uri="{FF2B5EF4-FFF2-40B4-BE49-F238E27FC236}">
                <a16:creationId xmlns:a16="http://schemas.microsoft.com/office/drawing/2014/main" id="{83B4A72C-2924-4CE2-8674-7E02E182E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54710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0864E5C9-52C9-4572-AC75-548B9B9C2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5CC6500-4DBD-4C34-BC14-2387FB483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B7571A9-47D0-4922-A82E-A5CBB33D5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9" y="1298448"/>
            <a:ext cx="3258688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spc="-100"/>
              <a:t>Osvědčení k výkonu zdravotnického povolání bez odborného dohledu </a:t>
            </a:r>
          </a:p>
        </p:txBody>
      </p:sp>
      <p:pic>
        <p:nvPicPr>
          <p:cNvPr id="5122" name="Picture 2" descr="Popis není dostupný.">
            <a:extLst>
              <a:ext uri="{FF2B5EF4-FFF2-40B4-BE49-F238E27FC236}">
                <a16:creationId xmlns:a16="http://schemas.microsoft.com/office/drawing/2014/main" id="{796CE09D-8C19-4889-8E02-107E6E0DCE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759599"/>
            <a:ext cx="4207269" cy="533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4E34A3B6-BAD2-4156-BDC6-4736248BF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20919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0864E5C9-52C9-4572-AC75-548B9B9C2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5CC6500-4DBD-4C34-BC14-2387FB483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B769183-023F-4BC5-9B64-F5E642C74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9" y="1298448"/>
            <a:ext cx="3258688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spc="-100"/>
              <a:t>Certifikát </a:t>
            </a:r>
            <a:br>
              <a:rPr lang="en-US" sz="4600" spc="-100"/>
            </a:br>
            <a:r>
              <a:rPr lang="en-US" sz="4600" spc="-100"/>
              <a:t>- neodkladná pulmonální resuscitace </a:t>
            </a:r>
          </a:p>
        </p:txBody>
      </p:sp>
      <p:pic>
        <p:nvPicPr>
          <p:cNvPr id="6146" name="Picture 2" descr="Popis není dostupný.">
            <a:extLst>
              <a:ext uri="{FF2B5EF4-FFF2-40B4-BE49-F238E27FC236}">
                <a16:creationId xmlns:a16="http://schemas.microsoft.com/office/drawing/2014/main" id="{64628F83-3BED-4B68-BFD0-D9C2EEECA7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5916548" y="241288"/>
            <a:ext cx="4775453" cy="636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4E34A3B6-BAD2-4156-BDC6-4736248BF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70861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64C9EE1D-12BB-43F7-9A2A-893578DCA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3962A31-C54E-4762-B155-59777FED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4B392D36-B685-45E0-B197-6EE5D7480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DCA8533-CC5E-4754-9A04-047EDE49E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1F96B9F-78A7-447D-BBEE-BED38C23B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590661"/>
            <a:ext cx="10210862" cy="10656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900" spc="-100"/>
              <a:t>Fotky z laboratoře pro odběr krve </a:t>
            </a:r>
          </a:p>
        </p:txBody>
      </p:sp>
      <p:pic>
        <p:nvPicPr>
          <p:cNvPr id="7170" name="Picture 2" descr="Popis není dostupný.">
            <a:extLst>
              <a:ext uri="{FF2B5EF4-FFF2-40B4-BE49-F238E27FC236}">
                <a16:creationId xmlns:a16="http://schemas.microsoft.com/office/drawing/2014/main" id="{D47CB030-FFE2-42CF-9489-E47713A585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1680310" y="-108160"/>
            <a:ext cx="3556755" cy="474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opis není dostupný.">
            <a:extLst>
              <a:ext uri="{FF2B5EF4-FFF2-40B4-BE49-F238E27FC236}">
                <a16:creationId xmlns:a16="http://schemas.microsoft.com/office/drawing/2014/main" id="{F2AC3311-AB6A-47F3-A7AB-78FEEA874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6954934" y="-108160"/>
            <a:ext cx="3556755" cy="474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845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59261B-FCEA-4E06-BFE9-B440E4C82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Společná fotka s kolegyněmi z práce </a:t>
            </a:r>
          </a:p>
        </p:txBody>
      </p:sp>
      <p:pic>
        <p:nvPicPr>
          <p:cNvPr id="8194" name="Picture 2" descr="Popis není dostupný.">
            <a:extLst>
              <a:ext uri="{FF2B5EF4-FFF2-40B4-BE49-F238E27FC236}">
                <a16:creationId xmlns:a16="http://schemas.microsoft.com/office/drawing/2014/main" id="{DBB0ED0B-FD3F-4670-9850-55A60D9BE2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155" y="863600"/>
            <a:ext cx="6828366" cy="51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218527"/>
      </p:ext>
    </p:extLst>
  </p:cSld>
  <p:clrMapOvr>
    <a:masterClrMapping/>
  </p:clrMapOvr>
</p:sld>
</file>

<file path=ppt/theme/theme1.xml><?xml version="1.0" encoding="utf-8"?>
<a:theme xmlns:a="http://schemas.openxmlformats.org/drawingml/2006/main" name="Rámeček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61</Words>
  <Application>Microsoft Office PowerPoint</Application>
  <PresentationFormat>Širokoúhlá obrazovka</PresentationFormat>
  <Paragraphs>20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Corbel</vt:lpstr>
      <vt:lpstr>Wingdings 2</vt:lpstr>
      <vt:lpstr>Rámeček</vt:lpstr>
      <vt:lpstr>Sestra pamětnice</vt:lpstr>
      <vt:lpstr>Vysvědčení ze čtvrtého ročníku a maturitní vysvědčení </vt:lpstr>
      <vt:lpstr>Učebnice ze střední školy</vt:lpstr>
      <vt:lpstr>Fotky se spolužačkami ze střední školy </vt:lpstr>
      <vt:lpstr>Z povinné školní brigády</vt:lpstr>
      <vt:lpstr>Osvědčení k výkonu zdravotnického povolání bez odborného dohledu </vt:lpstr>
      <vt:lpstr>Certifikát  - neodkladná pulmonální resuscitace </vt:lpstr>
      <vt:lpstr>Fotky z laboratoře pro odběr krve </vt:lpstr>
      <vt:lpstr>Společná fotka s kolegyněmi z práce </vt:lpstr>
      <vt:lpstr>Setkání s bývalými spolužačky po 50ti letech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Sestra pamětnice</dc:title>
  <dc:creator>Zitta Pavel</dc:creator>
  <cp:lastModifiedBy>Zitta Pavel</cp:lastModifiedBy>
  <cp:revision>1</cp:revision>
  <dcterms:created xsi:type="dcterms:W3CDTF">2021-01-04T21:13:46Z</dcterms:created>
  <dcterms:modified xsi:type="dcterms:W3CDTF">2021-01-04T21:16:47Z</dcterms:modified>
</cp:coreProperties>
</file>