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70" r:id="rId4"/>
    <p:sldId id="269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Dostalova" initials="SD" lastIdx="2" clrIdx="0">
    <p:extLst>
      <p:ext uri="{19B8F6BF-5375-455C-9EA6-DF929625EA0E}">
        <p15:presenceInfo xmlns:p15="http://schemas.microsoft.com/office/powerpoint/2012/main" userId="bb492c9f251c78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62D2F-DCC8-49DB-9F13-73BDB6B13FF9}" v="6" dt="2021-01-20T16:44:13.9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86388" autoAdjust="0"/>
  </p:normalViewPr>
  <p:slideViewPr>
    <p:cSldViewPr snapToGrid="0">
      <p:cViewPr varScale="1">
        <p:scale>
          <a:sx n="57" d="100"/>
          <a:sy n="57" d="100"/>
        </p:scale>
        <p:origin x="956" y="52"/>
      </p:cViewPr>
      <p:guideLst/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Dostalova" userId="bb492c9f251c7899" providerId="LiveId" clId="{43F62D2F-DCC8-49DB-9F13-73BDB6B13FF9}"/>
    <pc:docChg chg="custSel addSld delSld modSld">
      <pc:chgData name="Sara Dostalova" userId="bb492c9f251c7899" providerId="LiveId" clId="{43F62D2F-DCC8-49DB-9F13-73BDB6B13FF9}" dt="2021-01-20T16:45:12.885" v="509" actId="1076"/>
      <pc:docMkLst>
        <pc:docMk/>
      </pc:docMkLst>
      <pc:sldChg chg="addSp delSp modSp mod">
        <pc:chgData name="Sara Dostalova" userId="bb492c9f251c7899" providerId="LiveId" clId="{43F62D2F-DCC8-49DB-9F13-73BDB6B13FF9}" dt="2021-01-20T16:44:42.246" v="501" actId="1076"/>
        <pc:sldMkLst>
          <pc:docMk/>
          <pc:sldMk cId="4047155609" sldId="259"/>
        </pc:sldMkLst>
        <pc:spChg chg="add del mod">
          <ac:chgData name="Sara Dostalova" userId="bb492c9f251c7899" providerId="LiveId" clId="{43F62D2F-DCC8-49DB-9F13-73BDB6B13FF9}" dt="2021-01-20T14:44:15.552" v="5" actId="478"/>
          <ac:spMkLst>
            <pc:docMk/>
            <pc:sldMk cId="4047155609" sldId="259"/>
            <ac:spMk id="3" creationId="{DCCF229E-D2F9-4AE7-B37D-040203643118}"/>
          </ac:spMkLst>
        </pc:spChg>
        <pc:spChg chg="add mod">
          <ac:chgData name="Sara Dostalova" userId="bb492c9f251c7899" providerId="LiveId" clId="{43F62D2F-DCC8-49DB-9F13-73BDB6B13FF9}" dt="2021-01-20T16:44:42.246" v="501" actId="1076"/>
          <ac:spMkLst>
            <pc:docMk/>
            <pc:sldMk cId="4047155609" sldId="259"/>
            <ac:spMk id="4" creationId="{DADFA9CA-0CCC-4D7D-9899-B460ED62C390}"/>
          </ac:spMkLst>
        </pc:spChg>
        <pc:picChg chg="mod">
          <ac:chgData name="Sara Dostalova" userId="bb492c9f251c7899" providerId="LiveId" clId="{43F62D2F-DCC8-49DB-9F13-73BDB6B13FF9}" dt="2021-01-20T16:44:04.874" v="461" actId="14100"/>
          <ac:picMkLst>
            <pc:docMk/>
            <pc:sldMk cId="4047155609" sldId="259"/>
            <ac:picMk id="9" creationId="{7AFC2CC9-49CA-495C-8182-2672AE29D0A3}"/>
          </ac:picMkLst>
        </pc:picChg>
        <pc:picChg chg="del">
          <ac:chgData name="Sara Dostalova" userId="bb492c9f251c7899" providerId="LiveId" clId="{43F62D2F-DCC8-49DB-9F13-73BDB6B13FF9}" dt="2021-01-20T14:44:11.350" v="3" actId="478"/>
          <ac:picMkLst>
            <pc:docMk/>
            <pc:sldMk cId="4047155609" sldId="259"/>
            <ac:picMk id="11" creationId="{DCA11601-60F7-4B87-8076-CF60C1FCD8FC}"/>
          </ac:picMkLst>
        </pc:picChg>
      </pc:sldChg>
      <pc:sldChg chg="addSp delSp modSp mod">
        <pc:chgData name="Sara Dostalova" userId="bb492c9f251c7899" providerId="LiveId" clId="{43F62D2F-DCC8-49DB-9F13-73BDB6B13FF9}" dt="2021-01-20T16:43:37.031" v="459" actId="404"/>
        <pc:sldMkLst>
          <pc:docMk/>
          <pc:sldMk cId="1380840797" sldId="265"/>
        </pc:sldMkLst>
        <pc:spChg chg="add del mod">
          <ac:chgData name="Sara Dostalova" userId="bb492c9f251c7899" providerId="LiveId" clId="{43F62D2F-DCC8-49DB-9F13-73BDB6B13FF9}" dt="2021-01-20T16:41:48.226" v="410" actId="478"/>
          <ac:spMkLst>
            <pc:docMk/>
            <pc:sldMk cId="1380840797" sldId="265"/>
            <ac:spMk id="2" creationId="{36067F85-C59F-4816-8E2A-DC8B616A387A}"/>
          </ac:spMkLst>
        </pc:spChg>
        <pc:spChg chg="add mod">
          <ac:chgData name="Sara Dostalova" userId="bb492c9f251c7899" providerId="LiveId" clId="{43F62D2F-DCC8-49DB-9F13-73BDB6B13FF9}" dt="2021-01-20T16:42:58.350" v="427" actId="1076"/>
          <ac:spMkLst>
            <pc:docMk/>
            <pc:sldMk cId="1380840797" sldId="265"/>
            <ac:spMk id="3" creationId="{E0BFE48D-0C37-4B3A-A1D3-3C7D1DF78A89}"/>
          </ac:spMkLst>
        </pc:spChg>
        <pc:spChg chg="add mod">
          <ac:chgData name="Sara Dostalova" userId="bb492c9f251c7899" providerId="LiveId" clId="{43F62D2F-DCC8-49DB-9F13-73BDB6B13FF9}" dt="2021-01-20T16:43:37.031" v="459" actId="404"/>
          <ac:spMkLst>
            <pc:docMk/>
            <pc:sldMk cId="1380840797" sldId="265"/>
            <ac:spMk id="4" creationId="{B8BB5DD6-C646-4209-8108-8CEA025530E7}"/>
          </ac:spMkLst>
        </pc:spChg>
        <pc:picChg chg="mod">
          <ac:chgData name="Sara Dostalova" userId="bb492c9f251c7899" providerId="LiveId" clId="{43F62D2F-DCC8-49DB-9F13-73BDB6B13FF9}" dt="2021-01-20T16:41:50.627" v="411" actId="1076"/>
          <ac:picMkLst>
            <pc:docMk/>
            <pc:sldMk cId="1380840797" sldId="265"/>
            <ac:picMk id="6" creationId="{160D841A-28EE-4334-9896-6CB066F07AED}"/>
          </ac:picMkLst>
        </pc:picChg>
      </pc:sldChg>
      <pc:sldChg chg="addSp modSp mod">
        <pc:chgData name="Sara Dostalova" userId="bb492c9f251c7899" providerId="LiveId" clId="{43F62D2F-DCC8-49DB-9F13-73BDB6B13FF9}" dt="2021-01-20T16:41:18.329" v="407" actId="1076"/>
        <pc:sldMkLst>
          <pc:docMk/>
          <pc:sldMk cId="1189251144" sldId="266"/>
        </pc:sldMkLst>
        <pc:spChg chg="add mod">
          <ac:chgData name="Sara Dostalova" userId="bb492c9f251c7899" providerId="LiveId" clId="{43F62D2F-DCC8-49DB-9F13-73BDB6B13FF9}" dt="2021-01-20T16:41:08.768" v="406" actId="403"/>
          <ac:spMkLst>
            <pc:docMk/>
            <pc:sldMk cId="1189251144" sldId="266"/>
            <ac:spMk id="4" creationId="{3D35BC2F-1137-4DE3-89FD-DB6959745D02}"/>
          </ac:spMkLst>
        </pc:spChg>
        <pc:picChg chg="mod">
          <ac:chgData name="Sara Dostalova" userId="bb492c9f251c7899" providerId="LiveId" clId="{43F62D2F-DCC8-49DB-9F13-73BDB6B13FF9}" dt="2021-01-20T16:41:18.329" v="407" actId="1076"/>
          <ac:picMkLst>
            <pc:docMk/>
            <pc:sldMk cId="1189251144" sldId="266"/>
            <ac:picMk id="6" creationId="{1FF44AFA-F89D-43D0-9001-BBDBBC8BD273}"/>
          </ac:picMkLst>
        </pc:picChg>
      </pc:sldChg>
      <pc:sldChg chg="addSp delSp modSp mod addCm delCm">
        <pc:chgData name="Sara Dostalova" userId="bb492c9f251c7899" providerId="LiveId" clId="{43F62D2F-DCC8-49DB-9F13-73BDB6B13FF9}" dt="2021-01-20T16:45:12.885" v="509" actId="1076"/>
        <pc:sldMkLst>
          <pc:docMk/>
          <pc:sldMk cId="3732867271" sldId="267"/>
        </pc:sldMkLst>
        <pc:spChg chg="add del mod">
          <ac:chgData name="Sara Dostalova" userId="bb492c9f251c7899" providerId="LiveId" clId="{43F62D2F-DCC8-49DB-9F13-73BDB6B13FF9}" dt="2021-01-20T14:46:34.434" v="25"/>
          <ac:spMkLst>
            <pc:docMk/>
            <pc:sldMk cId="3732867271" sldId="267"/>
            <ac:spMk id="2" creationId="{7B99E996-E529-4957-89E4-16EF41D7AACA}"/>
          </ac:spMkLst>
        </pc:spChg>
        <pc:spChg chg="add mod">
          <ac:chgData name="Sara Dostalova" userId="bb492c9f251c7899" providerId="LiveId" clId="{43F62D2F-DCC8-49DB-9F13-73BDB6B13FF9}" dt="2021-01-20T14:46:59.118" v="29" actId="767"/>
          <ac:spMkLst>
            <pc:docMk/>
            <pc:sldMk cId="3732867271" sldId="267"/>
            <ac:spMk id="3" creationId="{5A42FE90-05A0-4EB2-B97C-DCA99719C154}"/>
          </ac:spMkLst>
        </pc:spChg>
        <pc:spChg chg="add mod">
          <ac:chgData name="Sara Dostalova" userId="bb492c9f251c7899" providerId="LiveId" clId="{43F62D2F-DCC8-49DB-9F13-73BDB6B13FF9}" dt="2021-01-20T16:45:12.885" v="509" actId="1076"/>
          <ac:spMkLst>
            <pc:docMk/>
            <pc:sldMk cId="3732867271" sldId="267"/>
            <ac:spMk id="4" creationId="{66704A78-CDEF-400E-89E4-08C114B739C6}"/>
          </ac:spMkLst>
        </pc:spChg>
        <pc:picChg chg="mod">
          <ac:chgData name="Sara Dostalova" userId="bb492c9f251c7899" providerId="LiveId" clId="{43F62D2F-DCC8-49DB-9F13-73BDB6B13FF9}" dt="2021-01-20T16:45:09.491" v="508" actId="1076"/>
          <ac:picMkLst>
            <pc:docMk/>
            <pc:sldMk cId="3732867271" sldId="267"/>
            <ac:picMk id="5" creationId="{7F232578-BFD5-43B5-A440-8FA2F2C37714}"/>
          </ac:picMkLst>
        </pc:picChg>
      </pc:sldChg>
      <pc:sldChg chg="delSp new del mod">
        <pc:chgData name="Sara Dostalova" userId="bb492c9f251c7899" providerId="LiveId" clId="{43F62D2F-DCC8-49DB-9F13-73BDB6B13FF9}" dt="2021-01-20T14:44:32.829" v="6" actId="47"/>
        <pc:sldMkLst>
          <pc:docMk/>
          <pc:sldMk cId="1232583894" sldId="270"/>
        </pc:sldMkLst>
        <pc:spChg chg="del">
          <ac:chgData name="Sara Dostalova" userId="bb492c9f251c7899" providerId="LiveId" clId="{43F62D2F-DCC8-49DB-9F13-73BDB6B13FF9}" dt="2021-01-20T14:44:01.151" v="1" actId="478"/>
          <ac:spMkLst>
            <pc:docMk/>
            <pc:sldMk cId="1232583894" sldId="270"/>
            <ac:spMk id="2" creationId="{3C00CBC8-CB26-4D92-882C-CC3DD85871EA}"/>
          </ac:spMkLst>
        </pc:spChg>
        <pc:spChg chg="del">
          <ac:chgData name="Sara Dostalova" userId="bb492c9f251c7899" providerId="LiveId" clId="{43F62D2F-DCC8-49DB-9F13-73BDB6B13FF9}" dt="2021-01-20T14:44:06.345" v="2" actId="478"/>
          <ac:spMkLst>
            <pc:docMk/>
            <pc:sldMk cId="1232583894" sldId="270"/>
            <ac:spMk id="3" creationId="{6FCB16B2-61A6-40F6-B31C-FAB12BB08B4F}"/>
          </ac:spMkLst>
        </pc:spChg>
      </pc:sldChg>
      <pc:sldChg chg="addSp delSp modSp new mod">
        <pc:chgData name="Sara Dostalova" userId="bb492c9f251c7899" providerId="LiveId" clId="{43F62D2F-DCC8-49DB-9F13-73BDB6B13FF9}" dt="2021-01-20T16:44:01.235" v="460" actId="14100"/>
        <pc:sldMkLst>
          <pc:docMk/>
          <pc:sldMk cId="2680636504" sldId="270"/>
        </pc:sldMkLst>
        <pc:spChg chg="del">
          <ac:chgData name="Sara Dostalova" userId="bb492c9f251c7899" providerId="LiveId" clId="{43F62D2F-DCC8-49DB-9F13-73BDB6B13FF9}" dt="2021-01-20T14:44:42.960" v="8" actId="478"/>
          <ac:spMkLst>
            <pc:docMk/>
            <pc:sldMk cId="2680636504" sldId="270"/>
            <ac:spMk id="2" creationId="{8C5F218E-79D9-4E62-B46E-99F07703AA3D}"/>
          </ac:spMkLst>
        </pc:spChg>
        <pc:spChg chg="del">
          <ac:chgData name="Sara Dostalova" userId="bb492c9f251c7899" providerId="LiveId" clId="{43F62D2F-DCC8-49DB-9F13-73BDB6B13FF9}" dt="2021-01-20T14:44:44.765" v="9" actId="478"/>
          <ac:spMkLst>
            <pc:docMk/>
            <pc:sldMk cId="2680636504" sldId="270"/>
            <ac:spMk id="3" creationId="{027659DC-A203-4241-8114-24CCA506ADBA}"/>
          </ac:spMkLst>
        </pc:spChg>
        <pc:spChg chg="del mod">
          <ac:chgData name="Sara Dostalova" userId="bb492c9f251c7899" providerId="LiveId" clId="{43F62D2F-DCC8-49DB-9F13-73BDB6B13FF9}" dt="2021-01-20T14:45:35.822" v="11" actId="931"/>
          <ac:spMkLst>
            <pc:docMk/>
            <pc:sldMk cId="2680636504" sldId="270"/>
            <ac:spMk id="4" creationId="{2889463C-C55A-43B7-A07A-C92C19241229}"/>
          </ac:spMkLst>
        </pc:spChg>
        <pc:picChg chg="add mod">
          <ac:chgData name="Sara Dostalova" userId="bb492c9f251c7899" providerId="LiveId" clId="{43F62D2F-DCC8-49DB-9F13-73BDB6B13FF9}" dt="2021-01-20T16:44:01.235" v="460" actId="14100"/>
          <ac:picMkLst>
            <pc:docMk/>
            <pc:sldMk cId="2680636504" sldId="270"/>
            <ac:picMk id="6" creationId="{2A313C2E-FDB5-43BD-A0DF-25BB0FC48AF7}"/>
          </ac:picMkLst>
        </pc:picChg>
      </pc:sldChg>
    </pc:docChg>
  </pc:docChgLst>
  <pc:docChgLst>
    <pc:chgData name="Sara Dostalova" userId="bb492c9f251c7899" providerId="LiveId" clId="{B5721F2C-2CD9-43FC-B2A4-A95C0AB8292F}"/>
    <pc:docChg chg="undo custSel addSld delSld modSld">
      <pc:chgData name="Sara Dostalova" userId="bb492c9f251c7899" providerId="LiveId" clId="{B5721F2C-2CD9-43FC-B2A4-A95C0AB8292F}" dt="2020-12-11T17:16:33.203" v="602" actId="47"/>
      <pc:docMkLst>
        <pc:docMk/>
      </pc:docMkLst>
      <pc:sldChg chg="del">
        <pc:chgData name="Sara Dostalova" userId="bb492c9f251c7899" providerId="LiveId" clId="{B5721F2C-2CD9-43FC-B2A4-A95C0AB8292F}" dt="2020-12-11T17:16:33.203" v="602" actId="47"/>
        <pc:sldMkLst>
          <pc:docMk/>
          <pc:sldMk cId="2561725637" sldId="257"/>
        </pc:sldMkLst>
      </pc:sldChg>
      <pc:sldChg chg="modSp del mod">
        <pc:chgData name="Sara Dostalova" userId="bb492c9f251c7899" providerId="LiveId" clId="{B5721F2C-2CD9-43FC-B2A4-A95C0AB8292F}" dt="2020-12-11T17:16:28.978" v="601" actId="47"/>
        <pc:sldMkLst>
          <pc:docMk/>
          <pc:sldMk cId="3077843195" sldId="258"/>
        </pc:sldMkLst>
        <pc:spChg chg="mod">
          <ac:chgData name="Sara Dostalova" userId="bb492c9f251c7899" providerId="LiveId" clId="{B5721F2C-2CD9-43FC-B2A4-A95C0AB8292F}" dt="2020-12-06T10:04:20.562" v="186" actId="20577"/>
          <ac:spMkLst>
            <pc:docMk/>
            <pc:sldMk cId="3077843195" sldId="258"/>
            <ac:spMk id="3" creationId="{1DAC93D7-12F9-40D5-95D6-ED36BBF9A75D}"/>
          </ac:spMkLst>
        </pc:spChg>
      </pc:sldChg>
      <pc:sldChg chg="addSp delSp modSp mod">
        <pc:chgData name="Sara Dostalova" userId="bb492c9f251c7899" providerId="LiveId" clId="{B5721F2C-2CD9-43FC-B2A4-A95C0AB8292F}" dt="2020-12-07T18:02:34.149" v="595" actId="1076"/>
        <pc:sldMkLst>
          <pc:docMk/>
          <pc:sldMk cId="4047155609" sldId="259"/>
        </pc:sldMkLst>
        <pc:spChg chg="del">
          <ac:chgData name="Sara Dostalova" userId="bb492c9f251c7899" providerId="LiveId" clId="{B5721F2C-2CD9-43FC-B2A4-A95C0AB8292F}" dt="2020-12-07T15:54:47.554" v="187" actId="931"/>
          <ac:spMkLst>
            <pc:docMk/>
            <pc:sldMk cId="4047155609" sldId="259"/>
            <ac:spMk id="3" creationId="{448E74BE-C57E-4C40-9549-4E884CDC8AC8}"/>
          </ac:spMkLst>
        </pc:spChg>
        <pc:spChg chg="del">
          <ac:chgData name="Sara Dostalova" userId="bb492c9f251c7899" providerId="LiveId" clId="{B5721F2C-2CD9-43FC-B2A4-A95C0AB8292F}" dt="2020-12-07T17:35:43.381" v="204" actId="931"/>
          <ac:spMkLst>
            <pc:docMk/>
            <pc:sldMk cId="4047155609" sldId="259"/>
            <ac:spMk id="4" creationId="{6E86EF06-DC85-4C2F-BB5B-80488E62A1E6}"/>
          </ac:spMkLst>
        </pc:spChg>
        <pc:spChg chg="add del mod">
          <ac:chgData name="Sara Dostalova" userId="bb492c9f251c7899" providerId="LiveId" clId="{B5721F2C-2CD9-43FC-B2A4-A95C0AB8292F}" dt="2020-12-07T17:35:35.080" v="203" actId="931"/>
          <ac:spMkLst>
            <pc:docMk/>
            <pc:sldMk cId="4047155609" sldId="259"/>
            <ac:spMk id="6" creationId="{6FB07991-E150-4C2A-B20E-35D4B0BF8F22}"/>
          </ac:spMkLst>
        </pc:spChg>
        <pc:spChg chg="add del mod">
          <ac:chgData name="Sara Dostalova" userId="bb492c9f251c7899" providerId="LiveId" clId="{B5721F2C-2CD9-43FC-B2A4-A95C0AB8292F}" dt="2020-12-07T17:33:02.876" v="192" actId="931"/>
          <ac:spMkLst>
            <pc:docMk/>
            <pc:sldMk cId="4047155609" sldId="259"/>
            <ac:spMk id="7" creationId="{4970EACB-2EEC-4E99-9E62-1DBAF0BB30BB}"/>
          </ac:spMkLst>
        </pc:spChg>
        <pc:picChg chg="add del mod">
          <ac:chgData name="Sara Dostalova" userId="bb492c9f251c7899" providerId="LiveId" clId="{B5721F2C-2CD9-43FC-B2A4-A95C0AB8292F}" dt="2020-12-07T17:33:27.172" v="201" actId="478"/>
          <ac:picMkLst>
            <pc:docMk/>
            <pc:sldMk cId="4047155609" sldId="259"/>
            <ac:picMk id="3" creationId="{B5D8A31C-1403-4AC7-8EFE-B9A35E24ACC7}"/>
          </ac:picMkLst>
        </pc:picChg>
        <pc:picChg chg="add del mod">
          <ac:chgData name="Sara Dostalova" userId="bb492c9f251c7899" providerId="LiveId" clId="{B5721F2C-2CD9-43FC-B2A4-A95C0AB8292F}" dt="2020-12-07T15:54:52.710" v="190" actId="478"/>
          <ac:picMkLst>
            <pc:docMk/>
            <pc:sldMk cId="4047155609" sldId="259"/>
            <ac:picMk id="5" creationId="{26E8D62F-865B-43E9-A522-05BA78D06957}"/>
          </ac:picMkLst>
        </pc:picChg>
        <pc:picChg chg="add mod">
          <ac:chgData name="Sara Dostalova" userId="bb492c9f251c7899" providerId="LiveId" clId="{B5721F2C-2CD9-43FC-B2A4-A95C0AB8292F}" dt="2020-12-07T18:02:30.349" v="594" actId="1076"/>
          <ac:picMkLst>
            <pc:docMk/>
            <pc:sldMk cId="4047155609" sldId="259"/>
            <ac:picMk id="9" creationId="{7AFC2CC9-49CA-495C-8182-2672AE29D0A3}"/>
          </ac:picMkLst>
        </pc:picChg>
        <pc:picChg chg="add mod">
          <ac:chgData name="Sara Dostalova" userId="bb492c9f251c7899" providerId="LiveId" clId="{B5721F2C-2CD9-43FC-B2A4-A95C0AB8292F}" dt="2020-12-07T18:02:34.149" v="595" actId="1076"/>
          <ac:picMkLst>
            <pc:docMk/>
            <pc:sldMk cId="4047155609" sldId="259"/>
            <ac:picMk id="11" creationId="{DCA11601-60F7-4B87-8076-CF60C1FCD8FC}"/>
          </ac:picMkLst>
        </pc:picChg>
      </pc:sldChg>
      <pc:sldChg chg="del">
        <pc:chgData name="Sara Dostalova" userId="bb492c9f251c7899" providerId="LiveId" clId="{B5721F2C-2CD9-43FC-B2A4-A95C0AB8292F}" dt="2020-12-11T17:16:25.511" v="598" actId="47"/>
        <pc:sldMkLst>
          <pc:docMk/>
          <pc:sldMk cId="317859118" sldId="260"/>
        </pc:sldMkLst>
      </pc:sldChg>
      <pc:sldChg chg="del">
        <pc:chgData name="Sara Dostalova" userId="bb492c9f251c7899" providerId="LiveId" clId="{B5721F2C-2CD9-43FC-B2A4-A95C0AB8292F}" dt="2020-12-11T17:16:26.397" v="599" actId="47"/>
        <pc:sldMkLst>
          <pc:docMk/>
          <pc:sldMk cId="1663629988" sldId="261"/>
        </pc:sldMkLst>
      </pc:sldChg>
      <pc:sldChg chg="del">
        <pc:chgData name="Sara Dostalova" userId="bb492c9f251c7899" providerId="LiveId" clId="{B5721F2C-2CD9-43FC-B2A4-A95C0AB8292F}" dt="2020-12-11T17:16:27.397" v="600" actId="47"/>
        <pc:sldMkLst>
          <pc:docMk/>
          <pc:sldMk cId="3620080019" sldId="262"/>
        </pc:sldMkLst>
      </pc:sldChg>
      <pc:sldChg chg="del">
        <pc:chgData name="Sara Dostalova" userId="bb492c9f251c7899" providerId="LiveId" clId="{B5721F2C-2CD9-43FC-B2A4-A95C0AB8292F}" dt="2020-12-11T17:16:23.422" v="597" actId="47"/>
        <pc:sldMkLst>
          <pc:docMk/>
          <pc:sldMk cId="541955803" sldId="263"/>
        </pc:sldMkLst>
      </pc:sldChg>
      <pc:sldChg chg="del">
        <pc:chgData name="Sara Dostalova" userId="bb492c9f251c7899" providerId="LiveId" clId="{B5721F2C-2CD9-43FC-B2A4-A95C0AB8292F}" dt="2020-12-11T17:16:21.113" v="596" actId="47"/>
        <pc:sldMkLst>
          <pc:docMk/>
          <pc:sldMk cId="3769813401" sldId="264"/>
        </pc:sldMkLst>
      </pc:sldChg>
      <pc:sldChg chg="addSp delSp modSp new mod">
        <pc:chgData name="Sara Dostalova" userId="bb492c9f251c7899" providerId="LiveId" clId="{B5721F2C-2CD9-43FC-B2A4-A95C0AB8292F}" dt="2020-12-07T18:01:28.150" v="592" actId="404"/>
        <pc:sldMkLst>
          <pc:docMk/>
          <pc:sldMk cId="1380840797" sldId="265"/>
        </pc:sldMkLst>
        <pc:spChg chg="del">
          <ac:chgData name="Sara Dostalova" userId="bb492c9f251c7899" providerId="LiveId" clId="{B5721F2C-2CD9-43FC-B2A4-A95C0AB8292F}" dt="2020-12-07T17:37:18.361" v="221" actId="478"/>
          <ac:spMkLst>
            <pc:docMk/>
            <pc:sldMk cId="1380840797" sldId="265"/>
            <ac:spMk id="2" creationId="{4EF98324-A472-4F45-83EB-2ABC5A1897C2}"/>
          </ac:spMkLst>
        </pc:spChg>
        <pc:spChg chg="del mod">
          <ac:chgData name="Sara Dostalova" userId="bb492c9f251c7899" providerId="LiveId" clId="{B5721F2C-2CD9-43FC-B2A4-A95C0AB8292F}" dt="2020-12-07T17:41:43.333" v="224" actId="931"/>
          <ac:spMkLst>
            <pc:docMk/>
            <pc:sldMk cId="1380840797" sldId="265"/>
            <ac:spMk id="3" creationId="{030C059E-C746-4A85-8C38-8091E6D2E2B5}"/>
          </ac:spMkLst>
        </pc:spChg>
        <pc:spChg chg="del mod">
          <ac:chgData name="Sara Dostalova" userId="bb492c9f251c7899" providerId="LiveId" clId="{B5721F2C-2CD9-43FC-B2A4-A95C0AB8292F}" dt="2020-12-07T17:41:49.147" v="225" actId="931"/>
          <ac:spMkLst>
            <pc:docMk/>
            <pc:sldMk cId="1380840797" sldId="265"/>
            <ac:spMk id="4" creationId="{E8F03252-296E-48FB-BBDE-BA340311B746}"/>
          </ac:spMkLst>
        </pc:spChg>
        <pc:spChg chg="add del mod">
          <ac:chgData name="Sara Dostalova" userId="bb492c9f251c7899" providerId="LiveId" clId="{B5721F2C-2CD9-43FC-B2A4-A95C0AB8292F}" dt="2020-12-07T17:41:54.926" v="227" actId="931"/>
          <ac:spMkLst>
            <pc:docMk/>
            <pc:sldMk cId="1380840797" sldId="265"/>
            <ac:spMk id="10" creationId="{AA11FA22-31A7-48DE-AADA-A23EA8A272A1}"/>
          </ac:spMkLst>
        </pc:spChg>
        <pc:spChg chg="add mod">
          <ac:chgData name="Sara Dostalova" userId="bb492c9f251c7899" providerId="LiveId" clId="{B5721F2C-2CD9-43FC-B2A4-A95C0AB8292F}" dt="2020-12-07T18:01:28.150" v="592" actId="404"/>
          <ac:spMkLst>
            <pc:docMk/>
            <pc:sldMk cId="1380840797" sldId="265"/>
            <ac:spMk id="15" creationId="{28832AFB-B768-4C11-9AD7-6512E76A80FB}"/>
          </ac:spMkLst>
        </pc:spChg>
        <pc:picChg chg="add mod">
          <ac:chgData name="Sara Dostalova" userId="bb492c9f251c7899" providerId="LiveId" clId="{B5721F2C-2CD9-43FC-B2A4-A95C0AB8292F}" dt="2020-12-07T17:42:37.996" v="236" actId="1076"/>
          <ac:picMkLst>
            <pc:docMk/>
            <pc:sldMk cId="1380840797" sldId="265"/>
            <ac:picMk id="6" creationId="{160D841A-28EE-4334-9896-6CB066F07AED}"/>
          </ac:picMkLst>
        </pc:picChg>
        <pc:picChg chg="add del mod">
          <ac:chgData name="Sara Dostalova" userId="bb492c9f251c7899" providerId="LiveId" clId="{B5721F2C-2CD9-43FC-B2A4-A95C0AB8292F}" dt="2020-12-07T17:41:50.766" v="226" actId="478"/>
          <ac:picMkLst>
            <pc:docMk/>
            <pc:sldMk cId="1380840797" sldId="265"/>
            <ac:picMk id="8" creationId="{2F0E5AF1-6E9D-41CE-98FE-6B8FD89345CA}"/>
          </ac:picMkLst>
        </pc:picChg>
        <pc:picChg chg="add mod">
          <ac:chgData name="Sara Dostalova" userId="bb492c9f251c7899" providerId="LiveId" clId="{B5721F2C-2CD9-43FC-B2A4-A95C0AB8292F}" dt="2020-12-07T17:44:07.162" v="241" actId="1076"/>
          <ac:picMkLst>
            <pc:docMk/>
            <pc:sldMk cId="1380840797" sldId="265"/>
            <ac:picMk id="12" creationId="{314865D3-B6F0-4728-BB2B-7EEBB42031B9}"/>
          </ac:picMkLst>
        </pc:picChg>
        <pc:picChg chg="add del mod">
          <ac:chgData name="Sara Dostalova" userId="bb492c9f251c7899" providerId="LiveId" clId="{B5721F2C-2CD9-43FC-B2A4-A95C0AB8292F}" dt="2020-12-07T17:44:33.120" v="242" actId="478"/>
          <ac:picMkLst>
            <pc:docMk/>
            <pc:sldMk cId="1380840797" sldId="265"/>
            <ac:picMk id="14" creationId="{47886E5D-3BC1-475C-8C5C-9FDE14F80E99}"/>
          </ac:picMkLst>
        </pc:picChg>
      </pc:sldChg>
      <pc:sldChg chg="new del">
        <pc:chgData name="Sara Dostalova" userId="bb492c9f251c7899" providerId="LiveId" clId="{B5721F2C-2CD9-43FC-B2A4-A95C0AB8292F}" dt="2020-12-07T17:37:01.490" v="219" actId="680"/>
        <pc:sldMkLst>
          <pc:docMk/>
          <pc:sldMk cId="1618441914" sldId="265"/>
        </pc:sldMkLst>
      </pc:sldChg>
      <pc:sldChg chg="addSp delSp modSp new mod">
        <pc:chgData name="Sara Dostalova" userId="bb492c9f251c7899" providerId="LiveId" clId="{B5721F2C-2CD9-43FC-B2A4-A95C0AB8292F}" dt="2020-12-07T17:45:53.615" v="267" actId="1076"/>
        <pc:sldMkLst>
          <pc:docMk/>
          <pc:sldMk cId="1189251144" sldId="266"/>
        </pc:sldMkLst>
        <pc:spChg chg="del">
          <ac:chgData name="Sara Dostalova" userId="bb492c9f251c7899" providerId="LiveId" clId="{B5721F2C-2CD9-43FC-B2A4-A95C0AB8292F}" dt="2020-12-07T17:44:59.254" v="247" actId="478"/>
          <ac:spMkLst>
            <pc:docMk/>
            <pc:sldMk cId="1189251144" sldId="266"/>
            <ac:spMk id="2" creationId="{92E1BF3A-0CD1-4502-9FEA-18E5A409E3BE}"/>
          </ac:spMkLst>
        </pc:spChg>
        <pc:spChg chg="del">
          <ac:chgData name="Sara Dostalova" userId="bb492c9f251c7899" providerId="LiveId" clId="{B5721F2C-2CD9-43FC-B2A4-A95C0AB8292F}" dt="2020-12-07T17:44:44.552" v="244" actId="931"/>
          <ac:spMkLst>
            <pc:docMk/>
            <pc:sldMk cId="1189251144" sldId="266"/>
            <ac:spMk id="3" creationId="{87D2227F-BB73-4715-9A6E-55A24D3C6999}"/>
          </ac:spMkLst>
        </pc:spChg>
        <pc:spChg chg="del">
          <ac:chgData name="Sara Dostalova" userId="bb492c9f251c7899" providerId="LiveId" clId="{B5721F2C-2CD9-43FC-B2A4-A95C0AB8292F}" dt="2020-12-07T17:45:10.903" v="250" actId="931"/>
          <ac:spMkLst>
            <pc:docMk/>
            <pc:sldMk cId="1189251144" sldId="266"/>
            <ac:spMk id="4" creationId="{2F0DBE57-D60B-4BF6-A0F1-3F9332FA9C5C}"/>
          </ac:spMkLst>
        </pc:spChg>
        <pc:spChg chg="add del mod">
          <ac:chgData name="Sara Dostalova" userId="bb492c9f251c7899" providerId="LiveId" clId="{B5721F2C-2CD9-43FC-B2A4-A95C0AB8292F}" dt="2020-12-07T17:45:43.863" v="263" actId="478"/>
          <ac:spMkLst>
            <pc:docMk/>
            <pc:sldMk cId="1189251144" sldId="266"/>
            <ac:spMk id="10" creationId="{22B15D18-8E4C-4B75-998C-9322EA820668}"/>
          </ac:spMkLst>
        </pc:spChg>
        <pc:picChg chg="add mod">
          <ac:chgData name="Sara Dostalova" userId="bb492c9f251c7899" providerId="LiveId" clId="{B5721F2C-2CD9-43FC-B2A4-A95C0AB8292F}" dt="2020-12-07T17:45:53.615" v="267" actId="1076"/>
          <ac:picMkLst>
            <pc:docMk/>
            <pc:sldMk cId="1189251144" sldId="266"/>
            <ac:picMk id="6" creationId="{1FF44AFA-F89D-43D0-9001-BBDBBC8BD273}"/>
          </ac:picMkLst>
        </pc:picChg>
        <pc:picChg chg="add del mod">
          <ac:chgData name="Sara Dostalova" userId="bb492c9f251c7899" providerId="LiveId" clId="{B5721F2C-2CD9-43FC-B2A4-A95C0AB8292F}" dt="2020-12-07T17:45:38.084" v="260" actId="478"/>
          <ac:picMkLst>
            <pc:docMk/>
            <pc:sldMk cId="1189251144" sldId="266"/>
            <ac:picMk id="8" creationId="{838CD2D0-A2C2-4ADE-9BC9-B1BB2BFFB46E}"/>
          </ac:picMkLst>
        </pc:picChg>
      </pc:sldChg>
      <pc:sldChg chg="addSp delSp modSp new mod">
        <pc:chgData name="Sara Dostalova" userId="bb492c9f251c7899" providerId="LiveId" clId="{B5721F2C-2CD9-43FC-B2A4-A95C0AB8292F}" dt="2020-12-07T17:56:08.855" v="314" actId="1076"/>
        <pc:sldMkLst>
          <pc:docMk/>
          <pc:sldMk cId="3732867271" sldId="267"/>
        </pc:sldMkLst>
        <pc:spChg chg="del">
          <ac:chgData name="Sara Dostalova" userId="bb492c9f251c7899" providerId="LiveId" clId="{B5721F2C-2CD9-43FC-B2A4-A95C0AB8292F}" dt="2020-12-07T17:46:08.611" v="270" actId="478"/>
          <ac:spMkLst>
            <pc:docMk/>
            <pc:sldMk cId="3732867271" sldId="267"/>
            <ac:spMk id="2" creationId="{54C54421-055E-4E63-81E1-CD2EE971F0A8}"/>
          </ac:spMkLst>
        </pc:spChg>
        <pc:spChg chg="del">
          <ac:chgData name="Sara Dostalova" userId="bb492c9f251c7899" providerId="LiveId" clId="{B5721F2C-2CD9-43FC-B2A4-A95C0AB8292F}" dt="2020-12-07T17:46:05.666" v="269" actId="931"/>
          <ac:spMkLst>
            <pc:docMk/>
            <pc:sldMk cId="3732867271" sldId="267"/>
            <ac:spMk id="3" creationId="{B554D48D-4276-457D-AADF-FCDC199D37FC}"/>
          </ac:spMkLst>
        </pc:spChg>
        <pc:picChg chg="add mod modCrop">
          <ac:chgData name="Sara Dostalova" userId="bb492c9f251c7899" providerId="LiveId" clId="{B5721F2C-2CD9-43FC-B2A4-A95C0AB8292F}" dt="2020-12-07T17:56:08.855" v="314" actId="1076"/>
          <ac:picMkLst>
            <pc:docMk/>
            <pc:sldMk cId="3732867271" sldId="267"/>
            <ac:picMk id="5" creationId="{7F232578-BFD5-43B5-A440-8FA2F2C37714}"/>
          </ac:picMkLst>
        </pc:picChg>
        <pc:picChg chg="add del mod">
          <ac:chgData name="Sara Dostalova" userId="bb492c9f251c7899" providerId="LiveId" clId="{B5721F2C-2CD9-43FC-B2A4-A95C0AB8292F}" dt="2020-12-07T17:55:59.537" v="312" actId="478"/>
          <ac:picMkLst>
            <pc:docMk/>
            <pc:sldMk cId="3732867271" sldId="267"/>
            <ac:picMk id="7" creationId="{5DFADF45-6171-4FE6-AFB9-975AEA4D3915}"/>
          </ac:picMkLst>
        </pc:picChg>
      </pc:sldChg>
      <pc:sldChg chg="new del">
        <pc:chgData name="Sara Dostalova" userId="bb492c9f251c7899" providerId="LiveId" clId="{B5721F2C-2CD9-43FC-B2A4-A95C0AB8292F}" dt="2020-12-07T18:00:03.872" v="570" actId="47"/>
        <pc:sldMkLst>
          <pc:docMk/>
          <pc:sldMk cId="4276840381" sldId="268"/>
        </pc:sldMkLst>
      </pc:sldChg>
      <pc:sldChg chg="addSp modSp new mod">
        <pc:chgData name="Sara Dostalova" userId="bb492c9f251c7899" providerId="LiveId" clId="{B5721F2C-2CD9-43FC-B2A4-A95C0AB8292F}" dt="2020-12-07T18:01:04.823" v="588" actId="1076"/>
        <pc:sldMkLst>
          <pc:docMk/>
          <pc:sldMk cId="3503738201" sldId="269"/>
        </pc:sldMkLst>
        <pc:spChg chg="add mod">
          <ac:chgData name="Sara Dostalova" userId="bb492c9f251c7899" providerId="LiveId" clId="{B5721F2C-2CD9-43FC-B2A4-A95C0AB8292F}" dt="2020-12-07T18:01:04.823" v="588" actId="1076"/>
          <ac:spMkLst>
            <pc:docMk/>
            <pc:sldMk cId="3503738201" sldId="269"/>
            <ac:spMk id="4" creationId="{A08A6818-DBB4-41FD-8782-6E551E949E7E}"/>
          </ac:spMkLst>
        </pc:spChg>
        <pc:picChg chg="add mod">
          <ac:chgData name="Sara Dostalova" userId="bb492c9f251c7899" providerId="LiveId" clId="{B5721F2C-2CD9-43FC-B2A4-A95C0AB8292F}" dt="2020-12-07T17:58:09.567" v="465" actId="1076"/>
          <ac:picMkLst>
            <pc:docMk/>
            <pc:sldMk cId="3503738201" sldId="269"/>
            <ac:picMk id="3" creationId="{EA1522C8-CC64-4E1A-8E9B-11EBAAC004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94A26-922E-494B-A6FA-9CD824A8E52B}" type="datetimeFigureOut">
              <a:rPr lang="cs-CZ" smtClean="0"/>
              <a:t>20.01.2021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A354E-F118-43B8-B62C-329941574549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773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A354E-F118-43B8-B62C-329941574549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822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E5D829-2437-4147-AC25-024D07BD6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640863-BD27-44BA-AC80-02EEDD5B3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C1337B-2070-42D6-BF0E-353EC100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B581-E608-456C-A82C-FAC219740BF1}" type="datetimeFigureOut">
              <a:rPr lang="cs-CZ" smtClean="0"/>
              <a:t>20.01.2021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AF3CFB-09B4-49BC-81F7-4ECC5495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A974F9-7F44-4407-893E-5817907E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CB2A-D41D-4120-AD82-4F34016758E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86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92C15-A10B-4FC9-8C9F-4DEDE2DF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2BE365F-3853-4963-BD37-1E42AA4CF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7055D8-AE05-4749-93C3-E4A94244C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B581-E608-456C-A82C-FAC219740BF1}" type="datetimeFigureOut">
              <a:rPr lang="cs-CZ" smtClean="0"/>
              <a:t>20.01.2021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68AB28-B751-4F47-83F6-6B1273BB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7A9123-3A19-4622-8F59-A7AE3AAFD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CB2A-D41D-4120-AD82-4F34016758E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95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232E2B6-DFE7-47C5-8362-19D6F33B3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D0B2A5-5493-44B2-8989-A7ED4E777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627FD3-DB5F-470B-BA44-43B29FD52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B581-E608-456C-A82C-FAC219740BF1}" type="datetimeFigureOut">
              <a:rPr lang="cs-CZ" smtClean="0"/>
              <a:t>20.01.2021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8411FB-32B3-43F1-A470-FB2187B2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7B6937-D0D0-4019-89E2-E766307D8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CB2A-D41D-4120-AD82-4F34016758E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032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2CCC7-16FB-465A-8B88-8B26811E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C078E3-6D90-4122-BAD3-503BE0E2A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CFC311-7318-42BC-9E96-39B221C9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B581-E608-456C-A82C-FAC219740BF1}" type="datetimeFigureOut">
              <a:rPr lang="cs-CZ" smtClean="0"/>
              <a:t>20.01.2021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89984F-391C-4905-ACC9-03D3F47C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151ED0-1531-4913-9A8E-625C6660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CB2A-D41D-4120-AD82-4F34016758E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605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2CF77-C18F-4CB6-A5C6-FFB06774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3DA478-8BC9-4B0A-862A-A77AD1352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F4BBB2-F3E8-4115-A59C-0906AE26B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B581-E608-456C-A82C-FAC219740BF1}" type="datetimeFigureOut">
              <a:rPr lang="cs-CZ" smtClean="0"/>
              <a:t>20.01.2021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C3B83A-F429-47B2-A148-2D9F4415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B2C26D-8803-4C87-8794-3FE05FEA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CB2A-D41D-4120-AD82-4F34016758E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45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749F1C-E4EF-4334-83D7-76F998FE2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10FA92-AB8E-43EE-8857-86382BE7F1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C34165A-FDF6-489A-804F-686219BD4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0E8AC4-749D-4B09-8021-818069E5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B581-E608-456C-A82C-FAC219740BF1}" type="datetimeFigureOut">
              <a:rPr lang="cs-CZ" smtClean="0"/>
              <a:t>20.01.2021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510D17-DB14-428E-B12C-B65AD492B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709309-B384-46E6-9707-532DB65BF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CB2A-D41D-4120-AD82-4F34016758E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22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DFE0A2-CFC4-4EEA-9D97-70A4523E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EA3714-A1C7-4AD6-80D3-0BBE7B655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F9502A-A7DD-4B2C-AD3C-937FD4243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FABF0E2-BD59-4AD9-976D-81D9FF19D7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05FCBE-2FAA-412F-9149-167314AFC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A3ADB84-C87A-480A-8614-0CFC0234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B581-E608-456C-A82C-FAC219740BF1}" type="datetimeFigureOut">
              <a:rPr lang="cs-CZ" smtClean="0"/>
              <a:t>20.01.2021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1753D50-AE24-4F7B-9228-BA2E4B79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5456DB1-4D2F-425D-94FD-AFEAC0CA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CB2A-D41D-4120-AD82-4F34016758E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666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420B3-44A6-4599-A481-B9DCD21A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2E2C4FA-7716-46D4-B245-33323C3C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B581-E608-456C-A82C-FAC219740BF1}" type="datetimeFigureOut">
              <a:rPr lang="cs-CZ" smtClean="0"/>
              <a:t>20.01.2021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0FBC596-E93A-441C-AA55-D5AA5BB19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6EBF1A-C341-4412-BA59-D4737DE59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CB2A-D41D-4120-AD82-4F34016758E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762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5A0E07E-DE6C-40F8-97ED-85EA31A16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B581-E608-456C-A82C-FAC219740BF1}" type="datetimeFigureOut">
              <a:rPr lang="cs-CZ" smtClean="0"/>
              <a:t>20.01.2021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D2964B-A2D9-4DCA-9171-5B9D09EB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52266F-CE7E-48D6-9D0F-7B407769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CB2A-D41D-4120-AD82-4F34016758E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88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C8066B-0954-450A-880A-8FF994A4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AB6939-3C76-4B9D-B1E4-987F08CB7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B97A92-3DB7-4D82-BACC-749A5F312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BFC903-BFCB-4377-ADC2-787EE0B0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B581-E608-456C-A82C-FAC219740BF1}" type="datetimeFigureOut">
              <a:rPr lang="cs-CZ" smtClean="0"/>
              <a:t>20.01.2021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3578EE-E391-4E42-96DE-C24B146D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70BF2E-C98B-449D-B062-BA7EB07F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CB2A-D41D-4120-AD82-4F34016758E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998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6D987-5B74-479B-9CE8-3A649D960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53C682A-0283-4748-9498-B2F87E632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BDC944-11A3-4A8F-8AC0-87F748877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923338-E7C5-41B7-8F20-73306DD8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7B581-E608-456C-A82C-FAC219740BF1}" type="datetimeFigureOut">
              <a:rPr lang="cs-CZ" smtClean="0"/>
              <a:t>20.01.2021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D35339-9A22-421A-8A50-EBBC45F8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4AE55B-F027-498F-826A-7418043C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2CB2A-D41D-4120-AD82-4F34016758E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66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6DB9132-DBC8-414A-BF1B-48056C3C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78E982-8EE6-4636-A0AF-D110CE269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C91979-B669-4A31-948A-5BB00A434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7B581-E608-456C-A82C-FAC219740BF1}" type="datetimeFigureOut">
              <a:rPr lang="cs-CZ" smtClean="0"/>
              <a:t>20.01.2021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9A1F8F-95D4-4613-B61C-2303EBA34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FDE6FE-19DF-4A4A-B5FB-08E5C6F48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2CB2A-D41D-4120-AD82-4F34016758E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21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DD70A471-43E0-4303-84BC-0F93E01C91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8649" y="3775948"/>
            <a:ext cx="9613900" cy="2036762"/>
          </a:xfrm>
        </p:spPr>
        <p:txBody>
          <a:bodyPr>
            <a:normAutofit/>
          </a:bodyPr>
          <a:lstStyle/>
          <a:p>
            <a:pPr algn="r"/>
            <a:r>
              <a:rPr lang="cs-CZ" b="1" i="1" dirty="0">
                <a:latin typeface="Century" panose="02040604050505020304" pitchFamily="18" charset="0"/>
              </a:rPr>
              <a:t>3.lékařská fakulta UK</a:t>
            </a:r>
          </a:p>
          <a:p>
            <a:pPr algn="r"/>
            <a:r>
              <a:rPr lang="cs-CZ" b="1" i="1" dirty="0">
                <a:latin typeface="Century" panose="02040604050505020304" pitchFamily="18" charset="0"/>
              </a:rPr>
              <a:t>1.ročník</a:t>
            </a:r>
          </a:p>
          <a:p>
            <a:pPr algn="r"/>
            <a:r>
              <a:rPr lang="cs-CZ" b="1" i="1" dirty="0">
                <a:latin typeface="Century" panose="02040604050505020304" pitchFamily="18" charset="0"/>
              </a:rPr>
              <a:t>Sára Dostálová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Stethoscope">
                <a:extLst>
                  <a:ext uri="{FF2B5EF4-FFF2-40B4-BE49-F238E27FC236}">
                    <a16:creationId xmlns:a16="http://schemas.microsoft.com/office/drawing/2014/main" id="{95D3A7BD-E9AE-40E9-8ABD-DE085A3B8CC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2607241"/>
                  </p:ext>
                </p:extLst>
              </p:nvPr>
            </p:nvGraphicFramePr>
            <p:xfrm>
              <a:off x="8975004" y="32465"/>
              <a:ext cx="3216996" cy="304958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216996" cy="3049588"/>
                    </a:xfrm>
                    <a:prstGeom prst="rect">
                      <a:avLst/>
                    </a:prstGeom>
                  </am3d:spPr>
                  <am3d:camera>
                    <am3d:pos x="0" y="0" z="5811495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33442" d="1000000"/>
                    <am3d:preTrans dx="-1523891" dy="-1211684" dz="-7069068"/>
                    <am3d:scale>
                      <am3d:sx n="1000000" d="1000000"/>
                      <am3d:sy n="1000000" d="1000000"/>
                      <am3d:sz n="1000000" d="1000000"/>
                    </am3d:scale>
                    <am3d:rot ax="4551959" ay="619040" az="212525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95350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Stethoscope">
                <a:extLst>
                  <a:ext uri="{FF2B5EF4-FFF2-40B4-BE49-F238E27FC236}">
                    <a16:creationId xmlns:a16="http://schemas.microsoft.com/office/drawing/2014/main" id="{95D3A7BD-E9AE-40E9-8ABD-DE085A3B8CC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75004" y="32465"/>
                <a:ext cx="3216996" cy="3049588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D3B1F991-BEAE-4E41-B0CA-7111EBEA4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33" b="97667" l="10000" r="90000">
                        <a14:foregroundMark x1="65927" y1="9500" x2="63333" y2="2167"/>
                        <a14:foregroundMark x1="66222" y1="10333" x2="65927" y2="9500"/>
                        <a14:foregroundMark x1="63333" y1="2167" x2="51778" y2="1500"/>
                        <a14:foregroundMark x1="51778" y1="1500" x2="46731" y2="3310"/>
                        <a14:foregroundMark x1="33706" y1="16117" x2="30444" y2="20667"/>
                        <a14:foregroundMark x1="30444" y1="20667" x2="30667" y2="18667"/>
                        <a14:foregroundMark x1="54000" y1="3333" x2="46689" y2="5012"/>
                        <a14:foregroundMark x1="46587" y1="9036" x2="50889" y2="13000"/>
                        <a14:foregroundMark x1="50889" y1="13000" x2="57778" y2="6500"/>
                        <a14:foregroundMark x1="57778" y1="6500" x2="53333" y2="3667"/>
                        <a14:foregroundMark x1="43556" y1="10167" x2="34222" y2="16167"/>
                        <a14:foregroundMark x1="34222" y1="16167" x2="29778" y2="24667"/>
                        <a14:foregroundMark x1="31008" y1="27667" x2="32067" y2="30248"/>
                        <a14:foregroundMark x1="29778" y1="24667" x2="31008" y2="27667"/>
                        <a14:foregroundMark x1="43491" y1="34400" x2="44444" y2="34500"/>
                        <a14:foregroundMark x1="46233" y1="36000" x2="48222" y2="37667"/>
                        <a14:foregroundMark x1="44444" y1="34500" x2="46233" y2="36000"/>
                        <a14:foregroundMark x1="59581" y1="34405" x2="60000" y2="32833"/>
                        <a14:foregroundMark x1="57778" y1="41167" x2="57849" y2="40900"/>
                        <a14:foregroundMark x1="60908" y1="32522" x2="70222" y2="29333"/>
                        <a14:foregroundMark x1="60613" y1="32623" x2="60444" y2="32681"/>
                        <a14:foregroundMark x1="60000" y1="32833" x2="60194" y2="32766"/>
                        <a14:foregroundMark x1="70222" y1="29333" x2="72222" y2="20333"/>
                        <a14:foregroundMark x1="67476" y1="9500" x2="67111" y2="8667"/>
                        <a14:foregroundMark x1="72222" y1="20333" x2="67476" y2="9500"/>
                        <a14:foregroundMark x1="38502" y1="61006" x2="35240" y2="70094"/>
                        <a14:foregroundMark x1="40000" y1="56833" x2="39786" y2="57430"/>
                        <a14:foregroundMark x1="40688" y1="75542" x2="44667" y2="76333"/>
                        <a14:foregroundMark x1="44667" y1="76333" x2="55778" y2="74000"/>
                        <a14:foregroundMark x1="55778" y1="74000" x2="61544" y2="74327"/>
                        <a14:foregroundMark x1="58937" y1="51557" x2="58667" y2="50833"/>
                        <a14:foregroundMark x1="65878" y1="70169" x2="61571" y2="58621"/>
                        <a14:foregroundMark x1="57364" y1="97366" x2="58000" y2="97667"/>
                        <a14:foregroundMark x1="52007" y1="94833" x2="54883" y2="96193"/>
                        <a14:foregroundMark x1="51743" y1="94708" x2="52007" y2="94833"/>
                        <a14:foregroundMark x1="55805" y1="94786" x2="54881" y2="93573"/>
                        <a14:foregroundMark x1="58000" y1="97667" x2="57607" y2="97151"/>
                        <a14:foregroundMark x1="61126" y1="45833" x2="61333" y2="46000"/>
                        <a14:foregroundMark x1="58444" y1="43667" x2="61126" y2="45833"/>
                        <a14:foregroundMark x1="59843" y1="34033" x2="58444" y2="34500"/>
                        <a14:foregroundMark x1="60000" y1="33667" x2="52889" y2="34333"/>
                        <a14:foregroundMark x1="66222" y1="70833" x2="65111" y2="76500"/>
                        <a14:foregroundMark x1="36444" y1="76833" x2="39778" y2="76667"/>
                        <a14:foregroundMark x1="60889" y1="46333" x2="60889" y2="46333"/>
                        <a14:foregroundMark x1="60444" y1="45333" x2="61778" y2="46833"/>
                        <a14:foregroundMark x1="41556" y1="5333" x2="41556" y2="9833"/>
                        <a14:foregroundMark x1="63111" y1="3167" x2="49111" y2="2833"/>
                        <a14:foregroundMark x1="49111" y1="2833" x2="49111" y2="2833"/>
                        <a14:foregroundMark x1="49556" y1="93500" x2="53556" y2="96167"/>
                        <a14:foregroundMark x1="35778" y1="77333" x2="34444" y2="67167"/>
                        <a14:foregroundMark x1="34444" y1="67167" x2="37253" y2="60614"/>
                        <a14:foregroundMark x1="39778" y1="57833" x2="38000" y2="60333"/>
                        <a14:foregroundMark x1="36000" y1="62333" x2="34222" y2="69000"/>
                        <a14:foregroundMark x1="61556" y1="77000" x2="63556" y2="76667"/>
                        <a14:backgroundMark x1="16667" y1="10000" x2="16667" y2="10000"/>
                        <a14:backgroundMark x1="16667" y1="10000" x2="16667" y2="37333"/>
                        <a14:backgroundMark x1="35556" y1="37667" x2="29556" y2="28000"/>
                        <a14:backgroundMark x1="29556" y1="28000" x2="29556" y2="23833"/>
                        <a14:backgroundMark x1="35778" y1="37500" x2="30222" y2="28333"/>
                        <a14:backgroundMark x1="30222" y1="28333" x2="30000" y2="24667"/>
                        <a14:backgroundMark x1="58222" y1="38667" x2="59778" y2="38833"/>
                        <a14:backgroundMark x1="60222" y1="51333" x2="62222" y2="57667"/>
                        <a14:backgroundMark x1="59333" y1="38667" x2="58966" y2="37563"/>
                        <a14:backgroundMark x1="58889" y1="38667" x2="58650" y2="37593"/>
                        <a14:backgroundMark x1="35111" y1="35333" x2="41111" y2="36333"/>
                        <a14:backgroundMark x1="38444" y1="34333" x2="32667" y2="33667"/>
                        <a14:backgroundMark x1="30889" y1="30667" x2="28000" y2="25000"/>
                        <a14:backgroundMark x1="32000" y1="71167" x2="35778" y2="77167"/>
                        <a14:backgroundMark x1="69434" y1="71185" x2="69778" y2="66667"/>
                        <a14:backgroundMark x1="68889" y1="78333" x2="68996" y2="76925"/>
                        <a14:backgroundMark x1="69778" y1="66667" x2="70444" y2="65833"/>
                        <a14:backgroundMark x1="67283" y1="76738" x2="67333" y2="78500"/>
                        <a14:backgroundMark x1="67111" y1="70667" x2="67119" y2="70932"/>
                        <a14:backgroundMark x1="44000" y1="35000" x2="43111" y2="35000"/>
                        <a14:backgroundMark x1="35556" y1="12500" x2="38444" y2="10667"/>
                        <a14:backgroundMark x1="67333" y1="9500" x2="67333" y2="9500"/>
                        <a14:backgroundMark x1="67333" y1="9500" x2="67333" y2="9500"/>
                        <a14:backgroundMark x1="31778" y1="31333" x2="30000" y2="23833"/>
                        <a14:backgroundMark x1="40897" y1="9833" x2="40889" y2="10167"/>
                        <a14:backgroundMark x1="41111" y1="1333" x2="41010" y2="5333"/>
                        <a14:backgroundMark x1="55556" y1="95167" x2="60000" y2="93500"/>
                        <a14:backgroundMark x1="58667" y1="93667" x2="56222" y2="93500"/>
                        <a14:backgroundMark x1="29556" y1="62500" x2="28889" y2="65000"/>
                        <a14:backgroundMark x1="13778" y1="74833" x2="18222" y2="73167"/>
                        <a14:backgroundMark x1="60667" y1="57667" x2="61778" y2="58500"/>
                        <a14:backgroundMark x1="58222" y1="36333" x2="60889" y2="35667"/>
                        <a14:backgroundMark x1="42889" y1="34500" x2="42889" y2="34500"/>
                        <a14:backgroundMark x1="46000" y1="36000" x2="46000" y2="36000"/>
                        <a14:backgroundMark x1="31778" y1="30667" x2="31778" y2="30667"/>
                        <a14:backgroundMark x1="30444" y1="27667" x2="30444" y2="27667"/>
                        <a14:backgroundMark x1="47111" y1="92000" x2="48587" y2="94113"/>
                        <a14:backgroundMark x1="37169" y1="60028" x2="36889" y2="60500"/>
                        <a14:backgroundMark x1="39111" y1="57167" x2="38860" y2="57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6278" y="1371600"/>
            <a:ext cx="3833276" cy="511103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DD9D041E-5F3D-4EEA-B798-8FE0752E4352}"/>
              </a:ext>
            </a:extLst>
          </p:cNvPr>
          <p:cNvSpPr/>
          <p:nvPr/>
        </p:nvSpPr>
        <p:spPr>
          <a:xfrm>
            <a:off x="2258985" y="1293714"/>
            <a:ext cx="721521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8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" panose="02040604050505020304" pitchFamily="18" charset="0"/>
              </a:rPr>
              <a:t>SESTRA  PAMĚTNICE</a:t>
            </a:r>
            <a:endParaRPr lang="cs-CZ" sz="8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68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7AFC2CC9-49CA-495C-8182-2672AE29D0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486" y="136659"/>
            <a:ext cx="4988313" cy="6584682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ADFA9CA-0CCC-4D7D-9899-B460ED62C390}"/>
              </a:ext>
            </a:extLst>
          </p:cNvPr>
          <p:cNvSpPr txBox="1"/>
          <p:nvPr/>
        </p:nvSpPr>
        <p:spPr>
          <a:xfrm>
            <a:off x="8909824" y="602164"/>
            <a:ext cx="2992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i="1" dirty="0">
                <a:latin typeface="Century" panose="02040604050505020304" pitchFamily="18" charset="0"/>
              </a:rPr>
              <a:t>Osobní foto paní </a:t>
            </a:r>
            <a:r>
              <a:rPr lang="cs-CZ" sz="2800" b="1" i="1" dirty="0" err="1">
                <a:latin typeface="Century" panose="02040604050505020304" pitchFamily="18" charset="0"/>
              </a:rPr>
              <a:t>Náglovské</a:t>
            </a:r>
            <a:r>
              <a:rPr lang="cs-CZ" sz="2800" b="1" i="1" dirty="0">
                <a:latin typeface="Century" panose="020406040505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155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 descr="Obsah obrázku text, černá&#10;&#10;Popis byl vytvořen automaticky">
            <a:extLst>
              <a:ext uri="{FF2B5EF4-FFF2-40B4-BE49-F238E27FC236}">
                <a16:creationId xmlns:a16="http://schemas.microsoft.com/office/drawing/2014/main" id="{2A313C2E-FDB5-43BD-A0DF-25BB0FC48A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42" y="133815"/>
            <a:ext cx="5504769" cy="6601521"/>
          </a:xfrm>
        </p:spPr>
      </p:pic>
    </p:spTree>
    <p:extLst>
      <p:ext uri="{BB962C8B-B14F-4D97-AF65-F5344CB8AC3E}">
        <p14:creationId xmlns:p14="http://schemas.microsoft.com/office/powerpoint/2010/main" val="268063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A1522C8-CC64-4E1A-8E9B-11EBAAC00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62" y="264789"/>
            <a:ext cx="4571998" cy="6328422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08A6818-DBB4-41FD-8782-6E551E949E7E}"/>
              </a:ext>
            </a:extLst>
          </p:cNvPr>
          <p:cNvSpPr txBox="1"/>
          <p:nvPr/>
        </p:nvSpPr>
        <p:spPr>
          <a:xfrm>
            <a:off x="-170946" y="438536"/>
            <a:ext cx="53227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i="1" dirty="0">
                <a:latin typeface="Century" panose="02040604050505020304" pitchFamily="18" charset="0"/>
              </a:rPr>
              <a:t>Lyžařský kurz absolvovaný ve  2. ročníku na střední zdravotnické škole </a:t>
            </a:r>
          </a:p>
        </p:txBody>
      </p:sp>
    </p:spTree>
    <p:extLst>
      <p:ext uri="{BB962C8B-B14F-4D97-AF65-F5344CB8AC3E}">
        <p14:creationId xmlns:p14="http://schemas.microsoft.com/office/powerpoint/2010/main" val="350373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60D841A-28EE-4334-9896-6CB066F07A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9" y="147404"/>
            <a:ext cx="5941741" cy="4188087"/>
          </a:xfrm>
        </p:spPr>
      </p:pic>
      <p:pic>
        <p:nvPicPr>
          <p:cNvPr id="12" name="Zástupný obsah 11">
            <a:extLst>
              <a:ext uri="{FF2B5EF4-FFF2-40B4-BE49-F238E27FC236}">
                <a16:creationId xmlns:a16="http://schemas.microsoft.com/office/drawing/2014/main" id="{314865D3-B6F0-4728-BB2B-7EEBB42031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54" y="2826197"/>
            <a:ext cx="5776333" cy="4031803"/>
          </a:xfr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28832AFB-B768-4C11-9AD7-6512E76A80FB}"/>
              </a:ext>
            </a:extLst>
          </p:cNvPr>
          <p:cNvSpPr txBox="1"/>
          <p:nvPr/>
        </p:nvSpPr>
        <p:spPr>
          <a:xfrm>
            <a:off x="6687012" y="992458"/>
            <a:ext cx="5393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i="1" dirty="0">
                <a:latin typeface="Century" panose="02040604050505020304" pitchFamily="18" charset="0"/>
              </a:rPr>
              <a:t>Předávání maturitního předávání vysvědčení </a:t>
            </a:r>
          </a:p>
        </p:txBody>
      </p:sp>
      <p:sp>
        <p:nvSpPr>
          <p:cNvPr id="3" name="Šipka: ohnutá nahoru 2">
            <a:extLst>
              <a:ext uri="{FF2B5EF4-FFF2-40B4-BE49-F238E27FC236}">
                <a16:creationId xmlns:a16="http://schemas.microsoft.com/office/drawing/2014/main" id="{E0BFE48D-0C37-4B3A-A1D3-3C7D1DF78A89}"/>
              </a:ext>
            </a:extLst>
          </p:cNvPr>
          <p:cNvSpPr/>
          <p:nvPr/>
        </p:nvSpPr>
        <p:spPr>
          <a:xfrm rot="5400000" flipH="1">
            <a:off x="-1133016" y="2580835"/>
            <a:ext cx="3347816" cy="773266"/>
          </a:xfrm>
          <a:prstGeom prst="bentUpArrow">
            <a:avLst>
              <a:gd name="adj1" fmla="val 26523"/>
              <a:gd name="adj2" fmla="val 37979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8BB5DD6-C646-4209-8108-8CEA025530E7}"/>
              </a:ext>
            </a:extLst>
          </p:cNvPr>
          <p:cNvSpPr txBox="1"/>
          <p:nvPr/>
        </p:nvSpPr>
        <p:spPr>
          <a:xfrm>
            <a:off x="-62797" y="4641376"/>
            <a:ext cx="318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latin typeface="Century" panose="02040604050505020304" pitchFamily="18" charset="0"/>
              </a:rPr>
              <a:t>Paní </a:t>
            </a:r>
            <a:r>
              <a:rPr lang="cs-CZ" sz="2000" b="1" i="1" dirty="0" err="1">
                <a:latin typeface="Century" panose="02040604050505020304" pitchFamily="18" charset="0"/>
              </a:rPr>
              <a:t>Náglovská</a:t>
            </a:r>
            <a:r>
              <a:rPr lang="cs-CZ" sz="2000" b="1" i="1" dirty="0">
                <a:latin typeface="Century" panose="020406040505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084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FF44AFA-F89D-43D0-9001-BBDBBC8BD2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1" y="646771"/>
            <a:ext cx="8111311" cy="5664413"/>
          </a:xfr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D35BC2F-1137-4DE3-89FD-DB6959745D02}"/>
              </a:ext>
            </a:extLst>
          </p:cNvPr>
          <p:cNvSpPr txBox="1"/>
          <p:nvPr/>
        </p:nvSpPr>
        <p:spPr>
          <a:xfrm>
            <a:off x="8435582" y="646771"/>
            <a:ext cx="363529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800" b="1" i="1" dirty="0">
                <a:latin typeface="Century" panose="02040604050505020304" pitchFamily="18" charset="0"/>
              </a:rPr>
              <a:t>Společná třídní fotka z maturitního předávání  </a:t>
            </a:r>
          </a:p>
        </p:txBody>
      </p:sp>
    </p:spTree>
    <p:extLst>
      <p:ext uri="{BB962C8B-B14F-4D97-AF65-F5344CB8AC3E}">
        <p14:creationId xmlns:p14="http://schemas.microsoft.com/office/powerpoint/2010/main" val="118925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F232578-BFD5-43B5-A440-8FA2F2C377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" b="6168"/>
          <a:stretch/>
        </p:blipFill>
        <p:spPr>
          <a:xfrm>
            <a:off x="-14888" y="778588"/>
            <a:ext cx="12221775" cy="362999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A42FE90-05A0-4EB2-B97C-DCA99719C154}"/>
              </a:ext>
            </a:extLst>
          </p:cNvPr>
          <p:cNvSpPr txBox="1"/>
          <p:nvPr/>
        </p:nvSpPr>
        <p:spPr>
          <a:xfrm>
            <a:off x="5653668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6704A78-CDEF-400E-89E4-08C114B739C6}"/>
              </a:ext>
            </a:extLst>
          </p:cNvPr>
          <p:cNvSpPr txBox="1"/>
          <p:nvPr/>
        </p:nvSpPr>
        <p:spPr>
          <a:xfrm>
            <a:off x="44605" y="4685629"/>
            <a:ext cx="780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i="1" dirty="0">
                <a:latin typeface="Century" panose="02040604050505020304" pitchFamily="18" charset="0"/>
              </a:rPr>
              <a:t>Maturitní pozdrav, který paní </a:t>
            </a:r>
            <a:r>
              <a:rPr lang="cs-CZ" sz="2400" b="1" i="1" dirty="0" err="1">
                <a:latin typeface="Century" panose="02040604050505020304" pitchFamily="18" charset="0"/>
              </a:rPr>
              <a:t>Náglovská</a:t>
            </a:r>
            <a:r>
              <a:rPr lang="cs-CZ" sz="2400" b="1" i="1" dirty="0">
                <a:latin typeface="Century" panose="02040604050505020304" pitchFamily="18" charset="0"/>
              </a:rPr>
              <a:t> poslala rodině, kamarádům, aby jim oznámila, že zvládla maturitní zkoušku </a:t>
            </a:r>
          </a:p>
        </p:txBody>
      </p:sp>
    </p:spTree>
    <p:extLst>
      <p:ext uri="{BB962C8B-B14F-4D97-AF65-F5344CB8AC3E}">
        <p14:creationId xmlns:p14="http://schemas.microsoft.com/office/powerpoint/2010/main" val="373286727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59</Words>
  <Application>Microsoft Office PowerPoint</Application>
  <PresentationFormat>Širokoúhlá obrazovka</PresentationFormat>
  <Paragraphs>11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SESTRA  PAMĚTNICE</dc:title>
  <dc:creator>Sara Dostalova</dc:creator>
  <cp:lastModifiedBy>Sara Dostalova</cp:lastModifiedBy>
  <cp:revision>15</cp:revision>
  <dcterms:created xsi:type="dcterms:W3CDTF">2020-12-05T10:30:20Z</dcterms:created>
  <dcterms:modified xsi:type="dcterms:W3CDTF">2021-01-20T16:45:42Z</dcterms:modified>
</cp:coreProperties>
</file>