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6" r:id="rId6"/>
    <p:sldId id="267" r:id="rId7"/>
    <p:sldId id="269" r:id="rId8"/>
    <p:sldId id="268" r:id="rId9"/>
    <p:sldId id="258" r:id="rId10"/>
    <p:sldId id="259" r:id="rId11"/>
    <p:sldId id="260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E5E7C9F-8AAA-4684-89CB-F26F9875E34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D05306E-6AE0-4186-A1E5-8CEED49FA0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Exkurze, přírodovědná vycházka a naučná stezka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Kateřina Jančaříková, Ph.D.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Přírodovědná vycházka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Učitelka jde se třídou do okolí školy.</a:t>
            </a:r>
          </a:p>
          <a:p>
            <a:r>
              <a:rPr lang="cs-CZ" dirty="0" smtClean="0"/>
              <a:t>Někdy je uváděna jako typ exkurze.</a:t>
            </a:r>
          </a:p>
          <a:p>
            <a:r>
              <a:rPr lang="cs-CZ" dirty="0" smtClean="0"/>
              <a:t>Pro studenty: Bohuslav  Řehák Vycházky do přírody.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Jarní vycházka s předškoláky (Jančaříková, 2010).</a:t>
            </a:r>
          </a:p>
          <a:p>
            <a:r>
              <a:rPr lang="cs-CZ" dirty="0" smtClean="0"/>
              <a:t>Vycházka k potůčku s předškoláky (Jančaříková, 2010).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Naučná stezka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Někd je řazena jako typ exkurzí.</a:t>
            </a:r>
          </a:p>
          <a:p>
            <a:r>
              <a:rPr lang="cs-CZ" dirty="0" smtClean="0"/>
              <a:t>Náročná na personální zabezpečení.</a:t>
            </a:r>
          </a:p>
          <a:p>
            <a:r>
              <a:rPr lang="cs-CZ" dirty="0" smtClean="0"/>
              <a:t>Děti chodí ve dvojicích, popř. s dospělým (rodičem) v bezpečném prostoru od jednoho zastavení k druhému. Zde se jim věnují dospělí či studenti střední školy (Jančaříková, 2010).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Nedělej z jezevce bezdomovce (Jančaříková, 2010).</a:t>
            </a:r>
          </a:p>
          <a:p>
            <a:r>
              <a:rPr lang="cs-CZ" dirty="0" smtClean="0"/>
              <a:t>Se zvířátky za Zlatovláskou (Jančaříková, 2010).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Exkurze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jednou z organizačních forem vyučování, realizující se v mimoškolním prostředí (Skalková, 2007) a umožňující poznání skutečného života – předmětů a jevů v přirozeném prsotředí (Kočárek, Pavlíček, 1990).</a:t>
            </a:r>
          </a:p>
          <a:p>
            <a:r>
              <a:rPr lang="cs-CZ" dirty="0" smtClean="0"/>
              <a:t>V současné je spojena s modernizací vyučování. </a:t>
            </a:r>
          </a:p>
          <a:p>
            <a:r>
              <a:rPr lang="cs-CZ" dirty="0" smtClean="0"/>
              <a:t>Umožňuje neformálně realizovat didaktickou zásadu spojení školy se životem a teorie s praxí, uplatňovat aktivizující metody výuky, rozvíjet samostatnost žáků a realizovat mezipředmětové vztahy.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exkurze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posílení motivace a zájmu, </a:t>
            </a:r>
          </a:p>
          <a:p>
            <a:r>
              <a:rPr lang="cs-CZ" dirty="0" smtClean="0"/>
              <a:t>navození vztahu vyučování k praktickému životu,</a:t>
            </a:r>
          </a:p>
          <a:p>
            <a:r>
              <a:rPr lang="cs-CZ" dirty="0" smtClean="0"/>
              <a:t>prohloubení společenskovědních, přírodovědných, technických nebo pracovních znalosti , </a:t>
            </a:r>
          </a:p>
          <a:p>
            <a:r>
              <a:rPr lang="cs-CZ" dirty="0" smtClean="0"/>
              <a:t>podpoření názornosti vyučování,</a:t>
            </a:r>
          </a:p>
          <a:p>
            <a:r>
              <a:rPr lang="cs-CZ" dirty="0" smtClean="0"/>
              <a:t>poukázání na praktický význam osvojovaných poznatků a jejich využití apod.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třeba vědět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Výlety a exkurze do lokalit vzdálených jsou pro předškolní věk vhodné jen jako aktivity výjimečné. Čas strávený v hromadných dopravních prostředcích je totiž příliš drahou cenou (Jančaříková, 2010).</a:t>
            </a:r>
          </a:p>
          <a:p>
            <a:r>
              <a:rPr lang="cs-CZ" dirty="0" smtClean="0"/>
              <a:t>Exkurze je pro učitele náročná (od přípravy, přes provedení po závěrečné vyhodnocení). Klade na ně vyšší nároky, než běžný den.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Přípraná fáze exkurze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Co? Vý</a:t>
            </a:r>
            <a:r>
              <a:rPr lang="en-US" dirty="0" err="1" smtClean="0"/>
              <a:t>chovně</a:t>
            </a:r>
            <a:r>
              <a:rPr lang="en-US" dirty="0" smtClean="0"/>
              <a:t> </a:t>
            </a:r>
            <a:r>
              <a:rPr lang="en-US" dirty="0" err="1" smtClean="0"/>
              <a:t>vzdělávací</a:t>
            </a:r>
            <a:r>
              <a:rPr lang="en-US" dirty="0" smtClean="0"/>
              <a:t> </a:t>
            </a:r>
            <a:r>
              <a:rPr lang="en-US" dirty="0" err="1" smtClean="0"/>
              <a:t>cíle</a:t>
            </a:r>
            <a:r>
              <a:rPr lang="cs-CZ" dirty="0" smtClean="0"/>
              <a:t>, úkoly, činnosti, hry. </a:t>
            </a:r>
          </a:p>
          <a:p>
            <a:r>
              <a:rPr lang="cs-CZ" dirty="0" smtClean="0"/>
              <a:t>Kam? L</a:t>
            </a:r>
            <a:r>
              <a:rPr lang="en-US" dirty="0" err="1" smtClean="0"/>
              <a:t>okalita</a:t>
            </a:r>
            <a:r>
              <a:rPr lang="cs-CZ" dirty="0" smtClean="0"/>
              <a:t>. Učitel by tam měl jít krátce před exkurzí a zjistit bezpečnostní izika.</a:t>
            </a:r>
          </a:p>
          <a:p>
            <a:r>
              <a:rPr lang="cs-CZ" dirty="0" smtClean="0"/>
              <a:t>Jak? Jak dlouho. Doprava tam a zpět. Načasování aktivit na místě.</a:t>
            </a:r>
          </a:p>
          <a:p>
            <a:r>
              <a:rPr lang="cs-CZ" dirty="0" smtClean="0"/>
              <a:t>Co zabalit? Co ponese učitel, co by měli mít děti či žáci?</a:t>
            </a:r>
          </a:p>
          <a:p>
            <a:r>
              <a:rPr lang="cs-CZ" dirty="0" smtClean="0"/>
              <a:t>Chceme z exkurze něco donést do třídy?</a:t>
            </a:r>
          </a:p>
          <a:p>
            <a:r>
              <a:rPr lang="cs-CZ" dirty="0" smtClean="0"/>
              <a:t>Připravíme informativní dopis rodičům.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exkurze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Vhodně motivovat, např. příběhem, hrou na...</a:t>
            </a:r>
          </a:p>
          <a:p>
            <a:r>
              <a:rPr lang="cs-CZ" dirty="0" smtClean="0"/>
              <a:t>Nesnažit se sdělovat příliš mnoho informací.</a:t>
            </a:r>
          </a:p>
          <a:p>
            <a:r>
              <a:rPr lang="cs-CZ" dirty="0" smtClean="0"/>
              <a:t>Všemi smysly.</a:t>
            </a:r>
          </a:p>
          <a:p>
            <a:r>
              <a:rPr lang="cs-CZ" dirty="0" smtClean="0"/>
              <a:t>Střídat aktivity (pracovní a herní, klidové a pohybové).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exkurze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Portfolium (fotografie, kresby dětí,děti vyprávějí příběh o návštěvě, učitelka zapisuje).</a:t>
            </a:r>
          </a:p>
          <a:p>
            <a:r>
              <a:rPr lang="cs-CZ" dirty="0" smtClean="0"/>
              <a:t>Nástěnka v šatně – info pro rodiče.</a:t>
            </a:r>
          </a:p>
          <a:p>
            <a:r>
              <a:rPr lang="cs-CZ" dirty="0" smtClean="0"/>
              <a:t>Navazující aktivity -  hry, výroba, vyprávění o ...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Exkurze „Na dvoreček“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Rodiče jednoho z dětí chovají drůbež. Pozvali třídu na exkurzi.</a:t>
            </a:r>
          </a:p>
          <a:p>
            <a:r>
              <a:rPr lang="cs-CZ" dirty="0" smtClean="0"/>
              <a:t>Přípravná fáze: učitelka navštíví rodiče a prohlédne si „dvoreček“. Není tam vodní nádrž nebo nějaké další nebezpečí? Domluví s rodiči dobu návštěvy a podmínky (např. požádá o zavření psa). Vybere jedno nosné téma, např. „Mláďata“ nebo „Líhnutí“.</a:t>
            </a:r>
          </a:p>
          <a:p>
            <a:r>
              <a:rPr lang="cs-CZ" dirty="0" smtClean="0"/>
              <a:t>Exkurze na Dvoreček.</a:t>
            </a:r>
          </a:p>
          <a:p>
            <a:r>
              <a:rPr lang="cs-CZ" dirty="0" smtClean="0"/>
              <a:t>Ve třídě: nástěnka, výroba, portfolium aj. následné činnosti, které připomenou ,seznámí rodiče s atd.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Rizika exkurzí v předškolním </a:t>
            </a:r>
            <a:br>
              <a:rPr lang="cs-CZ" dirty="0" smtClean="0"/>
            </a:br>
            <a:r>
              <a:rPr lang="cs-CZ" dirty="0" smtClean="0"/>
              <a:t>a mladším školním věku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Příliš velké množství exkkurzí může být kontraproduktivní.</a:t>
            </a:r>
          </a:p>
          <a:p>
            <a:r>
              <a:rPr lang="cs-CZ" dirty="0" smtClean="0"/>
              <a:t>Příliš ambiciózní témata = děti a žáčci si nebudou pamatovat nic.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522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Exkurze, přírodovědná vycházka a naučná stezka</vt:lpstr>
      <vt:lpstr>Exkurze</vt:lpstr>
      <vt:lpstr>Cíle exkurze</vt:lpstr>
      <vt:lpstr>Co je třeba vědět</vt:lpstr>
      <vt:lpstr>Přípraná fáze exkurze</vt:lpstr>
      <vt:lpstr>Vlastní exkurze</vt:lpstr>
      <vt:lpstr>Vyhodnocení exkurze</vt:lpstr>
      <vt:lpstr>Exkurze „Na dvoreček“</vt:lpstr>
      <vt:lpstr>Rizika exkurzí v předškolním  a mladším školním věku</vt:lpstr>
      <vt:lpstr>Přírodovědná vycházka</vt:lpstr>
      <vt:lpstr>Příklady</vt:lpstr>
      <vt:lpstr>Naučná stezka</vt:lpstr>
      <vt:lpstr>Příklady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Exkurze, přírodovědná vycházka a naučná stezka</dc:title>
  <dc:creator>Katka</dc:creator>
  <cp:lastModifiedBy>Kateřina Jančaříková</cp:lastModifiedBy>
  <cp:revision>21</cp:revision>
  <dcterms:created xsi:type="dcterms:W3CDTF">2006-08-16T00:00:00Z</dcterms:created>
  <dcterms:modified xsi:type="dcterms:W3CDTF">2014-11-26T19:35:41Z</dcterms:modified>
</cp:coreProperties>
</file>