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997342/#pone.0094053-Johnston4" TargetMode="External"/><Relationship Id="rId2" Type="http://schemas.openxmlformats.org/officeDocument/2006/relationships/hyperlink" Target="https://www.ncbi.nlm.nih.gov/pmc/articles/PMC3997342/#pone.0094053-Johnston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cbi.nlm.nih.gov/pmc/articles/PMC3997342/#pone.0094053-Cormier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258887"/>
            <a:ext cx="6096000" cy="4340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variant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lexeme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aspects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standard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minimal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variant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essentially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Instances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citation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lexemes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database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Australia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suggest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handshape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and/</a:t>
            </a:r>
            <a:r>
              <a:rPr lang="cs-CZ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dummy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entries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dictionary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glossed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cross-referenced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most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citation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lexeme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Johnston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 – </a:t>
            </a: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Schembri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(1999): On </a:t>
            </a: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lexeme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signed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Sign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2, s. 142.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8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244862"/>
            <a:ext cx="6096000" cy="23682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Phonological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lexeme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[65]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[66]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[1]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[65]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formationally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differed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parameter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handshape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location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non-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manual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features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phonological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Stamp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R;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Schembri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A;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Fenlon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J;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Rentelis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R;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Woll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B;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Cormier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K; (2014):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Lexical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variation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British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PLoS</a:t>
            </a:r>
            <a:r>
              <a:rPr lang="cs-CZ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ONE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9(4).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e94053. </a:t>
            </a:r>
            <a:r>
              <a:rPr lang="cs-CZ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online 2014 Apr23. </a:t>
            </a:r>
            <a:r>
              <a:rPr lang="cs-CZ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10.1371/journal.pone.0094053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637484"/>
            <a:ext cx="6096000" cy="3583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tokens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and B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phonological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parameter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handshape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location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meanings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and B are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phonological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Fenlon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Jordan,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Kearsy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Cormier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Adam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Schembri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(2015):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Building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BSL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SignBank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lemma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dilemma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revisited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cs-CZ" sz="1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cs-CZ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Lexicography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28 (4), s. 178.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tokens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and B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more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phonological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meanings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and B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lexical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lexemes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Fenlon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Jordan,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Kearsy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Cormier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Adam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Schembri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(2015):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Building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BSL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SignBank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lemma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dilemma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revisited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cs-CZ" sz="1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cs-CZ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Lexicography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28 (4), s. 179.)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76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171</TotalTime>
  <Words>408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Calibri</vt:lpstr>
      <vt:lpstr>Garamond</vt:lpstr>
      <vt:lpstr>Times New Roman</vt:lpstr>
      <vt:lpstr>Savon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ffuk</dc:creator>
  <cp:lastModifiedBy>FFUK</cp:lastModifiedBy>
  <cp:revision>5</cp:revision>
  <dcterms:created xsi:type="dcterms:W3CDTF">2020-02-27T04:35:10Z</dcterms:created>
  <dcterms:modified xsi:type="dcterms:W3CDTF">2020-12-19T04:00:04Z</dcterms:modified>
</cp:coreProperties>
</file>