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5ED07-CFB1-4512-B2DE-B0EC0B3E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7CFF73-A5BF-4DA2-B406-424A1A67E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4E89A6-257E-4823-975A-8255E8F5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14422-AD64-4D71-BB99-43B41309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3987CF-2ACD-4368-A728-4116A83B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53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B4A71-D4DB-45C3-8F1D-D32F20B3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06B5C5-A50A-48E4-B9A4-90997F97C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C608A1-C459-4335-8C49-76EA77C4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18CF6-C1FE-4FB7-9734-CA6631EF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B3ABE-2098-4DAF-BD91-091ED0C7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1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6A4D7F-E57D-40C2-B629-746B7C886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F322A-0E4C-4C64-8903-FFC88D70A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7BF041-7878-46B2-9DFA-3A495500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DC168-D96D-41A8-BA5B-2C501702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69276C-99B3-44DE-BA8A-3F19B689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37E49-8E15-4181-9174-7CB65F56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A3984-DD12-4865-A8FE-8497EB3A2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5961E8-60CB-4A81-91A8-359E3F6A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0C8E9-709F-4508-8BD3-9E3FC7F6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B8BAB-FF7A-4582-8698-4FDD5A84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38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DF160-B293-4DB5-9528-B91B55A6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CB816E-7B24-4DBE-94C3-A2BBE2CD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14D2C-29E1-4069-BAA9-3F69D23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F917B-AA25-4BB6-93A3-931FDA78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394A7C-7B37-42F7-A14B-EC3CAF7A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8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4B6C1-D894-4330-85AB-43C58766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90AE4-DDDE-4351-8D7C-5E93188A0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73B42-1F98-4F9C-B5F0-C665C651F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F9B7FB-86BB-4BE2-8C2D-53B1BED3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DF07F2-8F4C-4D9A-839C-1098DA37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CC4E6D-6549-40D5-9238-559C038E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2DE42-3312-42C5-AB9F-24143EAA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0C9ADA-7B63-43B5-A889-8BFE7132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BA9148-B0FB-471E-B591-0D33D60F9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E96372-B1D9-4570-B719-5288C146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B85020-D034-4523-9A1D-0405EDD56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6265C5-8B65-4523-9B5F-E9540F53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FA6322-8325-4834-A495-02B9842A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D935E9-6E2E-4A10-9F00-6E5049D5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AC572-729B-4D79-A9AB-27442F9E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EEA924-00F8-4B20-8FFC-7B343501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2BDAB7-AF96-4015-86AD-479A0AD2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91A02A-5857-4783-8C22-2EA4CCE2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73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BFA0AA-1B39-4A72-8882-D9FE069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3A247-5CA4-4D41-A6DC-1AD17FB4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F084DF-1A83-409E-B625-B1AAD52C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0C64F-90FA-462C-BCB3-6331E336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95BEF-E326-49A9-986C-58E7104B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E7519F-D2B2-4099-9641-D4BB1A36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DDFFEC-5964-4A0B-B754-FB5AF0E2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BC407D-3B3C-4888-AC34-19766EA9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32F508-CE47-4FDD-A3E9-84CA49D4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07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A59BE-2CF6-4CBF-A6FE-D5036E08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57F0D4-A144-41B8-B3E0-49AB95F7A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CC9FBF-2307-4572-9462-3D8FB5279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D12F2A-BCE4-4857-8F33-00DC6EA6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F5FE88-7D05-46FB-9683-20DC51C3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670128-99A8-4238-8D17-E4BE51E9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975178-15E2-43E8-B9A0-6C0C9646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ED16CE-9A83-4D50-A56D-9E994038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D223D-C98E-4A73-B575-313EE40A7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43AF-BFB4-439F-B0C9-3D745DB4AAD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6F8ED-9350-4E98-8BF0-FA0AA4811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9BDE-94E0-4747-8436-7E62D303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7273-C2A0-4C81-B52C-252E1DC69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text, podepsat, královna, kontejner&#10;&#10;Popis byl vytvořen automaticky">
            <a:extLst>
              <a:ext uri="{FF2B5EF4-FFF2-40B4-BE49-F238E27FC236}">
                <a16:creationId xmlns:a16="http://schemas.microsoft.com/office/drawing/2014/main" id="{332EFEFA-4D7A-4652-9B9E-519C0C4A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5" b="8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6D53202-4493-46F3-BAF1-53C48F7F4A2F}"/>
              </a:ext>
            </a:extLst>
          </p:cNvPr>
          <p:cNvSpPr txBox="1"/>
          <p:nvPr/>
        </p:nvSpPr>
        <p:spPr>
          <a:xfrm>
            <a:off x="224367" y="2967335"/>
            <a:ext cx="1174326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latin typeface="Bahnschrift Condensed" panose="020B0502040204020203" pitchFamily="34" charset="0"/>
              </a:rPr>
              <a:t>VÁNOCE A ZDRAVÝ ŽIVOTNÍ STYL</a:t>
            </a:r>
          </a:p>
        </p:txBody>
      </p:sp>
    </p:spTree>
    <p:extLst>
      <p:ext uri="{BB962C8B-B14F-4D97-AF65-F5344CB8AC3E}">
        <p14:creationId xmlns:p14="http://schemas.microsoft.com/office/powerpoint/2010/main" val="23655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BF42BC98-D5C2-4E21-8CEA-4E3F4E2694A2}"/>
              </a:ext>
            </a:extLst>
          </p:cNvPr>
          <p:cNvSpPr txBox="1"/>
          <p:nvPr/>
        </p:nvSpPr>
        <p:spPr>
          <a:xfrm>
            <a:off x="2708278" y="263868"/>
            <a:ext cx="677544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ADVENTNÍ KALENDÁŘ</a:t>
            </a:r>
            <a:endParaRPr kumimoji="0" lang="cs-CZ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01C614-4BD2-46E3-A05D-DBE78AFF0AE1}"/>
              </a:ext>
            </a:extLst>
          </p:cNvPr>
          <p:cNvCxnSpPr>
            <a:cxnSpLocks/>
          </p:cNvCxnSpPr>
          <p:nvPr/>
        </p:nvCxnSpPr>
        <p:spPr>
          <a:xfrm>
            <a:off x="6096000" y="1380067"/>
            <a:ext cx="0" cy="5477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0381C3A1-FD24-4E1C-B817-5E4FB98E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1"/>
          <a:stretch/>
        </p:blipFill>
        <p:spPr>
          <a:xfrm>
            <a:off x="8920969" y="1119380"/>
            <a:ext cx="1177629" cy="127839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E85D35D-F38D-44A2-BCD1-1EA96354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/>
          <a:stretch/>
        </p:blipFill>
        <p:spPr>
          <a:xfrm flipH="1">
            <a:off x="2508813" y="1310736"/>
            <a:ext cx="1247422" cy="1354667"/>
          </a:xfrm>
          <a:prstGeom prst="rect">
            <a:avLst/>
          </a:prstGeom>
        </p:spPr>
      </p:pic>
      <p:pic>
        <p:nvPicPr>
          <p:cNvPr id="4098" name="Picture 2" descr="Adventní kalendář Mixit | Mixit.cz">
            <a:extLst>
              <a:ext uri="{FF2B5EF4-FFF2-40B4-BE49-F238E27FC236}">
                <a16:creationId xmlns:a16="http://schemas.microsoft.com/office/drawing/2014/main" id="{D1294711-883C-4AC1-AC56-EF8B11C0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33" y="2397773"/>
            <a:ext cx="2672493" cy="40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la Adventní kalendář Josef Lada mléčná čokoláda 1x75g - Vánoční  cukrovinky, Sezónní cukrovinky, Cukrovinky, slané snacky, Trvanlivé">
            <a:extLst>
              <a:ext uri="{FF2B5EF4-FFF2-40B4-BE49-F238E27FC236}">
                <a16:creationId xmlns:a16="http://schemas.microsoft.com/office/drawing/2014/main" id="{E9D4C258-5D80-408D-B5A5-55F85F85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8864" l="10000" r="90000">
                        <a14:foregroundMark x1="20000" y1="6591" x2="36136" y2="5682"/>
                        <a14:foregroundMark x1="36136" y1="5682" x2="50000" y2="6364"/>
                        <a14:foregroundMark x1="50000" y1="6364" x2="56818" y2="5682"/>
                        <a14:foregroundMark x1="23864" y1="91364" x2="63182" y2="96136"/>
                        <a14:foregroundMark x1="63182" y1="96136" x2="80682" y2="93636"/>
                        <a14:foregroundMark x1="32727" y1="2045" x2="43409" y2="3409"/>
                        <a14:foregroundMark x1="51818" y1="1364" x2="63864" y2="1818"/>
                        <a14:foregroundMark x1="63864" y1="1818" x2="64318" y2="2273"/>
                        <a14:foregroundMark x1="16136" y1="2955" x2="15455" y2="20000"/>
                        <a14:foregroundMark x1="16818" y1="98182" x2="29318" y2="98864"/>
                        <a14:foregroundMark x1="29318" y1="98864" x2="33182" y2="9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9" y="2892847"/>
            <a:ext cx="3513666" cy="35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GLISH TEA SHOP Bio čaj Adventní kalendář 25 pyramidek - Lékárna.cz">
            <a:extLst>
              <a:ext uri="{FF2B5EF4-FFF2-40B4-BE49-F238E27FC236}">
                <a16:creationId xmlns:a16="http://schemas.microsoft.com/office/drawing/2014/main" id="{27119091-B2EB-429C-804A-BE15014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3333" y1="17667" x2="73333" y2="17667"/>
                        <a14:foregroundMark x1="81333" y1="41000" x2="83333" y2="49333"/>
                        <a14:foregroundMark x1="83333" y1="51000" x2="83333" y2="59667"/>
                        <a14:foregroundMark x1="83333" y1="60667" x2="82333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26" y="2778663"/>
            <a:ext cx="3246959" cy="32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A851F40-A3F1-4855-8822-6E971504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8" y="3788605"/>
            <a:ext cx="2266057" cy="194031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F42BC98-D5C2-4E21-8CEA-4E3F4E2694A2}"/>
              </a:ext>
            </a:extLst>
          </p:cNvPr>
          <p:cNvSpPr txBox="1"/>
          <p:nvPr/>
        </p:nvSpPr>
        <p:spPr>
          <a:xfrm>
            <a:off x="3384550" y="196050"/>
            <a:ext cx="54229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Bahnschrift Condensed" panose="020B0502040204020203" pitchFamily="34" charset="0"/>
              </a:rPr>
              <a:t>CUKROVÍ</a:t>
            </a:r>
          </a:p>
        </p:txBody>
      </p:sp>
      <p:pic>
        <p:nvPicPr>
          <p:cNvPr id="11" name="Obrázek 10" descr="Obsah obrázku hrníček, stůl, interiér&#10;&#10;Popis byl vytvořen automaticky">
            <a:extLst>
              <a:ext uri="{FF2B5EF4-FFF2-40B4-BE49-F238E27FC236}">
                <a16:creationId xmlns:a16="http://schemas.microsoft.com/office/drawing/2014/main" id="{37B36A2B-6F38-4B7C-89FF-458E53598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01">
            <a:off x="3351376" y="5016809"/>
            <a:ext cx="2451977" cy="180641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01C614-4BD2-46E3-A05D-DBE78AFF0AE1}"/>
              </a:ext>
            </a:extLst>
          </p:cNvPr>
          <p:cNvCxnSpPr>
            <a:cxnSpLocks/>
          </p:cNvCxnSpPr>
          <p:nvPr/>
        </p:nvCxnSpPr>
        <p:spPr>
          <a:xfrm>
            <a:off x="6096000" y="1380067"/>
            <a:ext cx="0" cy="5477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5C69E474-5DCA-4E39-88AD-A76E652E2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562">
            <a:off x="3807823" y="3166531"/>
            <a:ext cx="784225" cy="88053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67E14D2-4F59-45F0-B4DF-8620A608F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452">
            <a:off x="4547375" y="3470192"/>
            <a:ext cx="825473" cy="92684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B582E98-8A86-40E0-9AFE-6FFAAFD8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562">
            <a:off x="3901072" y="3773903"/>
            <a:ext cx="784225" cy="880533"/>
          </a:xfrm>
          <a:prstGeom prst="rect">
            <a:avLst/>
          </a:prstGeom>
        </p:spPr>
      </p:pic>
      <p:pic>
        <p:nvPicPr>
          <p:cNvPr id="1026" name="Picture 2" descr="Dr. Oetker Holandské kakao (100 g)- Dortisimo.cz">
            <a:extLst>
              <a:ext uri="{FF2B5EF4-FFF2-40B4-BE49-F238E27FC236}">
                <a16:creationId xmlns:a16="http://schemas.microsoft.com/office/drawing/2014/main" id="{37F7BEEA-339F-4DA4-8ACA-4B4E8F5D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07" y="4610549"/>
            <a:ext cx="1278001" cy="19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nerka | Špaldová celozrnná hladká mouka">
            <a:extLst>
              <a:ext uri="{FF2B5EF4-FFF2-40B4-BE49-F238E27FC236}">
                <a16:creationId xmlns:a16="http://schemas.microsoft.com/office/drawing/2014/main" id="{DDAE5B19-7DD6-44CA-B569-B9549F75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423">
            <a:off x="5878476" y="3829848"/>
            <a:ext cx="3196981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kankový sirup Originál 350g">
            <a:extLst>
              <a:ext uri="{FF2B5EF4-FFF2-40B4-BE49-F238E27FC236}">
                <a16:creationId xmlns:a16="http://schemas.microsoft.com/office/drawing/2014/main" id="{BC1A79FF-D078-4501-A246-807F32A6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0449" l="10000" r="90000">
                        <a14:foregroundMark x1="43418" y1="89873" x2="55063" y2="9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427">
            <a:off x="7804853" y="2631619"/>
            <a:ext cx="2487699" cy="27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ázek 20" descr="Obsah obrázku tmavé, oranžová&#10;&#10;Popis byl vytvořen automaticky">
            <a:extLst>
              <a:ext uri="{FF2B5EF4-FFF2-40B4-BE49-F238E27FC236}">
                <a16:creationId xmlns:a16="http://schemas.microsoft.com/office/drawing/2014/main" id="{573FD415-D319-48F2-822E-9B4EEB374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849">
            <a:off x="10337106" y="2635329"/>
            <a:ext cx="1433364" cy="181654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381C3A1-FD24-4E1C-B817-5E4FB98E1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1"/>
          <a:stretch/>
        </p:blipFill>
        <p:spPr>
          <a:xfrm>
            <a:off x="8920969" y="1119380"/>
            <a:ext cx="1177629" cy="127839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E85D35D-F38D-44A2-BCD1-1EA96354B45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/>
          <a:stretch/>
        </p:blipFill>
        <p:spPr>
          <a:xfrm flipH="1">
            <a:off x="2508813" y="1310736"/>
            <a:ext cx="1247422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BF42BC98-D5C2-4E21-8CEA-4E3F4E2694A2}"/>
              </a:ext>
            </a:extLst>
          </p:cNvPr>
          <p:cNvSpPr txBox="1"/>
          <p:nvPr/>
        </p:nvSpPr>
        <p:spPr>
          <a:xfrm>
            <a:off x="2661709" y="196050"/>
            <a:ext cx="686858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BRAMBOROVÝ SALÁT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01C614-4BD2-46E3-A05D-DBE78AFF0AE1}"/>
              </a:ext>
            </a:extLst>
          </p:cNvPr>
          <p:cNvCxnSpPr>
            <a:cxnSpLocks/>
          </p:cNvCxnSpPr>
          <p:nvPr/>
        </p:nvCxnSpPr>
        <p:spPr>
          <a:xfrm>
            <a:off x="6096000" y="1380067"/>
            <a:ext cx="0" cy="5477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0381C3A1-FD24-4E1C-B817-5E4FB98E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1"/>
          <a:stretch/>
        </p:blipFill>
        <p:spPr>
          <a:xfrm>
            <a:off x="8920969" y="1119380"/>
            <a:ext cx="1177629" cy="127839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E85D35D-F38D-44A2-BCD1-1EA96354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/>
          <a:stretch/>
        </p:blipFill>
        <p:spPr>
          <a:xfrm flipH="1">
            <a:off x="2508813" y="1310736"/>
            <a:ext cx="1247422" cy="1354667"/>
          </a:xfrm>
          <a:prstGeom prst="rect">
            <a:avLst/>
          </a:prstGeom>
        </p:spPr>
      </p:pic>
      <p:pic>
        <p:nvPicPr>
          <p:cNvPr id="2050" name="Picture 2" descr="Gothajský salám | Vodňanské kuře">
            <a:extLst>
              <a:ext uri="{FF2B5EF4-FFF2-40B4-BE49-F238E27FC236}">
                <a16:creationId xmlns:a16="http://schemas.microsoft.com/office/drawing/2014/main" id="{BDCF6783-1FC8-485D-9750-3666EC01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9" y="3024198"/>
            <a:ext cx="2775373" cy="25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jonéza Originál | Hellmann's Česká Republika">
            <a:extLst>
              <a:ext uri="{FF2B5EF4-FFF2-40B4-BE49-F238E27FC236}">
                <a16:creationId xmlns:a16="http://schemas.microsoft.com/office/drawing/2014/main" id="{3420BCD1-ABE8-4F86-90AB-EC7ABAA9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7784" l="9909" r="89961">
                        <a14:foregroundMark x1="36375" y1="92308" x2="49022" y2="93872"/>
                        <a14:foregroundMark x1="41460" y1="97523" x2="47197" y2="97784"/>
                        <a14:foregroundMark x1="47327" y1="39505" x2="47327" y2="39505"/>
                        <a14:foregroundMark x1="48631" y1="40678" x2="49022" y2="39374"/>
                        <a14:foregroundMark x1="53194" y1="38070" x2="53455" y2="39244"/>
                        <a14:foregroundMark x1="53977" y1="40548" x2="54107" y2="41199"/>
                        <a14:foregroundMark x1="56193" y1="39505" x2="59452" y2="42243"/>
                        <a14:foregroundMark x1="59452" y1="39765" x2="67145" y2="41330"/>
                        <a14:foregroundMark x1="32203" y1="41199" x2="39244" y2="42243"/>
                        <a14:foregroundMark x1="39244" y1="42243" x2="41199" y2="41460"/>
                        <a14:foregroundMark x1="43286" y1="48892" x2="52412" y2="49022"/>
                        <a14:foregroundMark x1="52412" y1="49022" x2="59583" y2="47849"/>
                        <a14:foregroundMark x1="59583" y1="47849" x2="61408" y2="47849"/>
                        <a14:foregroundMark x1="35854" y1="3520" x2="43155" y2="4433"/>
                        <a14:foregroundMark x1="43155" y1="4433" x2="46675" y2="6780"/>
                        <a14:foregroundMark x1="47849" y1="5085" x2="57757" y2="3390"/>
                        <a14:foregroundMark x1="57757" y1="3390" x2="64016" y2="3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72" y="4192598"/>
            <a:ext cx="2218263" cy="22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lékárna Kunín Zakysaná smetana krémovitá 15% + 25 g zdarma - Online  supermarket Rohlík.cz — nejrychlejší doručení ve městě">
            <a:extLst>
              <a:ext uri="{FF2B5EF4-FFF2-40B4-BE49-F238E27FC236}">
                <a16:creationId xmlns:a16="http://schemas.microsoft.com/office/drawing/2014/main" id="{08A712EA-C767-447B-B1F4-F6907E2C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347">
            <a:off x="7059255" y="2665403"/>
            <a:ext cx="1992725" cy="2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09BD1F3-87B1-403E-A56A-7794824D4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0" b="96000" l="10000" r="90000">
                        <a14:foregroundMark x1="41900" y1="7000" x2="49200" y2="7800"/>
                        <a14:foregroundMark x1="49200" y1="7800" x2="49600" y2="7700"/>
                        <a14:foregroundMark x1="47000" y1="4900" x2="50500" y2="4900"/>
                        <a14:foregroundMark x1="41100" y1="91200" x2="49000" y2="90700"/>
                        <a14:foregroundMark x1="49000" y1="90700" x2="55700" y2="92500"/>
                        <a14:foregroundMark x1="72600" y1="63500" x2="71700" y2="76800"/>
                        <a14:foregroundMark x1="46700" y1="96000" x2="49400" y2="95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010">
            <a:off x="9128230" y="4123267"/>
            <a:ext cx="2287594" cy="22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BF42BC98-D5C2-4E21-8CEA-4E3F4E2694A2}"/>
              </a:ext>
            </a:extLst>
          </p:cNvPr>
          <p:cNvSpPr txBox="1"/>
          <p:nvPr/>
        </p:nvSpPr>
        <p:spPr>
          <a:xfrm>
            <a:off x="2661709" y="196050"/>
            <a:ext cx="686858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b="1" dirty="0">
                <a:solidFill>
                  <a:prstClr val="black"/>
                </a:solidFill>
                <a:latin typeface="Bahnschrift Condensed" panose="020B0502040204020203" pitchFamily="34" charset="0"/>
              </a:rPr>
              <a:t>SMAŽENÍ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01C614-4BD2-46E3-A05D-DBE78AFF0AE1}"/>
              </a:ext>
            </a:extLst>
          </p:cNvPr>
          <p:cNvCxnSpPr>
            <a:cxnSpLocks/>
          </p:cNvCxnSpPr>
          <p:nvPr/>
        </p:nvCxnSpPr>
        <p:spPr>
          <a:xfrm>
            <a:off x="6096000" y="1380067"/>
            <a:ext cx="0" cy="5477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0381C3A1-FD24-4E1C-B817-5E4FB98E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1"/>
          <a:stretch/>
        </p:blipFill>
        <p:spPr>
          <a:xfrm>
            <a:off x="8920969" y="1119380"/>
            <a:ext cx="1177629" cy="127839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E85D35D-F38D-44A2-BCD1-1EA96354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/>
          <a:stretch/>
        </p:blipFill>
        <p:spPr>
          <a:xfrm flipH="1">
            <a:off x="2508813" y="1310736"/>
            <a:ext cx="1247422" cy="1354667"/>
          </a:xfrm>
          <a:prstGeom prst="rect">
            <a:avLst/>
          </a:prstGeom>
        </p:spPr>
      </p:pic>
      <p:pic>
        <p:nvPicPr>
          <p:cNvPr id="3074" name="Picture 2" descr="Oven, Cooker, Kitchen, Stove, Cooking, Equipment">
            <a:extLst>
              <a:ext uri="{FF2B5EF4-FFF2-40B4-BE49-F238E27FC236}">
                <a16:creationId xmlns:a16="http://schemas.microsoft.com/office/drawing/2014/main" id="{2A232C00-8822-40BD-9551-37323F05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87" y="2923717"/>
            <a:ext cx="2151115" cy="3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kuchyňské nádobí, tmavé, pánev&#10;&#10;Popis byl vytvořen automaticky">
            <a:extLst>
              <a:ext uri="{FF2B5EF4-FFF2-40B4-BE49-F238E27FC236}">
                <a16:creationId xmlns:a16="http://schemas.microsoft.com/office/drawing/2014/main" id="{84F7F121-8050-4802-9DFD-4A1509D95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55" y="2856759"/>
            <a:ext cx="254793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6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BF42BC98-D5C2-4E21-8CEA-4E3F4E2694A2}"/>
              </a:ext>
            </a:extLst>
          </p:cNvPr>
          <p:cNvSpPr txBox="1"/>
          <p:nvPr/>
        </p:nvSpPr>
        <p:spPr>
          <a:xfrm>
            <a:off x="3384550" y="196050"/>
            <a:ext cx="54229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POHYB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01C614-4BD2-46E3-A05D-DBE78AFF0AE1}"/>
              </a:ext>
            </a:extLst>
          </p:cNvPr>
          <p:cNvCxnSpPr>
            <a:cxnSpLocks/>
          </p:cNvCxnSpPr>
          <p:nvPr/>
        </p:nvCxnSpPr>
        <p:spPr>
          <a:xfrm>
            <a:off x="6096000" y="1380067"/>
            <a:ext cx="0" cy="54779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0381C3A1-FD24-4E1C-B817-5E4FB98E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1"/>
          <a:stretch/>
        </p:blipFill>
        <p:spPr>
          <a:xfrm>
            <a:off x="8920969" y="1119380"/>
            <a:ext cx="1177629" cy="127839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E85D35D-F38D-44A2-BCD1-1EA96354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/>
          <a:stretch/>
        </p:blipFill>
        <p:spPr>
          <a:xfrm flipH="1">
            <a:off x="2508813" y="1310736"/>
            <a:ext cx="1247422" cy="13546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E1C4AB-6458-4699-BB84-74B7AA2E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10" y="3010866"/>
            <a:ext cx="3913311" cy="3121477"/>
          </a:xfrm>
          <a:prstGeom prst="rect">
            <a:avLst/>
          </a:prstGeom>
        </p:spPr>
      </p:pic>
      <p:pic>
        <p:nvPicPr>
          <p:cNvPr id="5" name="Obrázek 4" descr="Obsah obrázku text, elektronika, displej, obrazovka&#10;&#10;Popis byl vytvořen automaticky">
            <a:extLst>
              <a:ext uri="{FF2B5EF4-FFF2-40B4-BE49-F238E27FC236}">
                <a16:creationId xmlns:a16="http://schemas.microsoft.com/office/drawing/2014/main" id="{9A191176-AF2F-4A06-ACF0-F36B0FCB5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99" y="2903240"/>
            <a:ext cx="3729849" cy="34967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A4EB20-B210-4933-8FF8-7EDF0EE79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98" y="2903240"/>
            <a:ext cx="1867285" cy="37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6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Bahnschrift Condensed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Nováková, Eva</dc:creator>
  <cp:lastModifiedBy>Nováková, Eva</cp:lastModifiedBy>
  <cp:revision>8</cp:revision>
  <dcterms:created xsi:type="dcterms:W3CDTF">2020-12-14T14:15:44Z</dcterms:created>
  <dcterms:modified xsi:type="dcterms:W3CDTF">2020-12-14T15:38:23Z</dcterms:modified>
</cp:coreProperties>
</file>