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F05BE-CFBB-45F0-96E8-CE9355E6D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BB3DC6-4369-44DB-B14C-D88340097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A460A2-8516-4D0E-A174-A9E938F9D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F50F42-3480-41DB-A141-36129CF3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EBCF95-4CB2-4605-A6FE-2091FFA0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8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E8D56-370F-4EBE-A24D-19917DE2E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0031B6-9F2B-45CC-9021-F0B436C44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0F67FB-D41B-40EB-B9A0-05BE22789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273769-BA02-4BC8-8FFD-6972F618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672B81-A03F-4856-B1E4-C360B039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37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57F669-E21C-4ED8-88BC-4DA3B7240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9ABAE9-4C66-4059-BD74-61083C379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C51993-95C9-4BBB-8410-51F4D24C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7706AD-F929-4AA6-ADA5-FC44114C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891F74-3BBA-4EA3-ACD3-54693DB1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62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F56A8-BE3E-4066-B48B-C928CD12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53C3E-FE65-45B8-9682-0EF974F12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36D1AF-2062-4085-8316-D02510EB0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784CF-F3FF-4155-B3AC-B6D3C274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04C687-19F3-4D4D-B0C1-F9E61A0B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3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78B85-41EF-4A9D-821F-4A541735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332F97-7A9E-4AAC-B00D-4C1A6634D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42B6A0-9BEE-4F80-B493-528580EA9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7E578D-A416-4C59-80AE-B7E99E91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115ABE-E2D9-4CB4-A18E-D3AED503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872DA-67C3-4B8A-9F39-3769DF863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998972-4797-4871-A057-C38A5E6D0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51403D-60CE-429C-815D-67638990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7D1F0E-AEF7-46E2-A2A5-8538DC4A5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41B173-CCE5-4CEF-AD96-64BBB47A7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CFB24B-037E-48FE-A5A5-5FA87E36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77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032A2-327F-4503-963F-511D49DD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B6F856-4887-4511-A76F-186394B44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8890E1-22F3-4554-A829-622E8E65C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D79F3A-E163-4314-877C-15B351679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4670F9-180C-48A2-9C97-8A8A75064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F14DE1-2EBC-4F39-8788-2D972E1E7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EB5777-837B-429D-82C7-1DDC408B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B1E97CA-9172-4BA5-B84F-B182A5A1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69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EE992-4A82-47D8-AB9D-AA46011A9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B42285-DB45-4AC2-A956-B0F08B184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F412CF-2BE1-4AAC-B93E-0ADCD7C04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0CE713-E345-452B-8071-B4F8BC26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24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45BD2C3-188F-499D-ACCD-9866AF29D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CB4F93-26CD-416F-B052-C3426D68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909B62-AF13-4E40-9947-733CC2D6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93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A031E-8A45-4CE5-B9D9-EFCADC8CC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B1D883-FDD4-4BAD-9FA8-B8BDFD176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A0E3C1-01BA-4872-A7EA-64F1A5681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2D5EF7-1521-45D8-89C8-44537283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3940D2-EC6F-43F9-A826-E2D5352D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EA3A3A-6B6F-4562-BE68-1B98E2CF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61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0E802-EF8A-4F70-8AF3-888FA4E59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0CBCBD-16FE-4302-B88A-1A9984780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25D7C3-B2C3-4646-8883-CFAA8E2F7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F58EBB-FF8E-4575-B23F-97CBDDBF7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534684-8D72-4FF6-B31A-2F0E8ED9D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44684C-DF6E-48E7-A0B4-DB2F432E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6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CAF600-D3F8-48F0-A416-C5ED00D9B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F4E314-17C0-464B-A1B6-823DC1DAA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3E50C1-A383-4B86-8AF2-DB2D77F35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FEF71-FBA0-4ECD-99FF-34BC220B640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C0D025-254C-4B68-BC9B-3C9FFF7ED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D53335-EACE-49D1-89D9-E698D12D9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37D7-A7AD-4B82-B74B-D9999B291D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37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koza+do+afriky+certifik%C3%A1t&amp;hl=cs&amp;sxsrf=ALeKk0073QaE8dHPeax4bdtAtI34k-kVjw:1607980234962&amp;source=lnms&amp;tbm=isch&amp;sa=X&amp;ved=2ahUKEwjRsteVsc7tAhVwpIsKHXELD38Q_AUoAXoECAwQAw&amp;biw=1536&amp;bih=754&amp;dpr=1.25#imgrc=qrhVVVlQaQrO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B1EC5-75CB-402F-8C08-5EF7FEC639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ZDRAVÝ ŽIVOTNÍ STYL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343AF4-E2BF-4586-9E4E-FA5A72306F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Potůčková Eva</a:t>
            </a:r>
          </a:p>
        </p:txBody>
      </p:sp>
    </p:spTree>
    <p:extLst>
      <p:ext uri="{BB962C8B-B14F-4D97-AF65-F5344CB8AC3E}">
        <p14:creationId xmlns:p14="http://schemas.microsoft.com/office/powerpoint/2010/main" val="310974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82A77-8F2C-4909-A2A6-1379B9783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TÉMA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1E5AE-4A38-4127-878B-7DB4AD86F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/>
              <a:t>Chudé x bohaté (vyspělé x rozvojové) země</a:t>
            </a:r>
          </a:p>
          <a:p>
            <a:pPr>
              <a:lnSpc>
                <a:spcPct val="150000"/>
              </a:lnSpc>
            </a:pPr>
            <a:r>
              <a:rPr lang="cs-CZ"/>
              <a:t>Historie x současnost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  <p:pic>
        <p:nvPicPr>
          <p:cNvPr id="4098" name="Picture 2" descr="Historie">
            <a:extLst>
              <a:ext uri="{FF2B5EF4-FFF2-40B4-BE49-F238E27FC236}">
                <a16:creationId xmlns:a16="http://schemas.microsoft.com/office/drawing/2014/main" id="{70582B4D-C654-4F3E-A552-8D2E18F90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234" y="3254375"/>
            <a:ext cx="48768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Členění států světa podle stupně hospodářského rozvoje - ppt stáhnout">
            <a:extLst>
              <a:ext uri="{FF2B5EF4-FFF2-40B4-BE49-F238E27FC236}">
                <a16:creationId xmlns:a16="http://schemas.microsoft.com/office/drawing/2014/main" id="{33826F80-EAFF-4FD8-9346-4BEB11471B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08"/>
          <a:stretch/>
        </p:blipFill>
        <p:spPr bwMode="auto">
          <a:xfrm>
            <a:off x="6298968" y="2770019"/>
            <a:ext cx="5622928" cy="340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546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A7D87-51B4-437D-A153-20FEC34C4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ČR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1D0C1-3E3A-4DC3-8B52-560B0BA35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/>
              <a:t>Odchylky:</a:t>
            </a:r>
          </a:p>
          <a:p>
            <a:r>
              <a:rPr lang="cs-CZ"/>
              <a:t>Nadváha</a:t>
            </a:r>
          </a:p>
          <a:p>
            <a:r>
              <a:rPr lang="cs-CZ"/>
              <a:t>Anorexie</a:t>
            </a:r>
          </a:p>
          <a:p>
            <a:r>
              <a:rPr lang="cs-CZ"/>
              <a:t>Bulimie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Globální obezita | Prameny zdraví">
            <a:extLst>
              <a:ext uri="{FF2B5EF4-FFF2-40B4-BE49-F238E27FC236}">
                <a16:creationId xmlns:a16="http://schemas.microsoft.com/office/drawing/2014/main" id="{9A698392-D286-4FF1-BCA0-0684515FC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775" y="1350219"/>
            <a:ext cx="6438900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oruchy příjmu potravy - Tevapoint | TEVApoint.cz">
            <a:extLst>
              <a:ext uri="{FF2B5EF4-FFF2-40B4-BE49-F238E27FC236}">
                <a16:creationId xmlns:a16="http://schemas.microsoft.com/office/drawing/2014/main" id="{2427F8A5-710F-481F-A2C5-62F5ABF09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0" y="3994791"/>
            <a:ext cx="4761183" cy="231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93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E6D30-97C1-4F1C-9E9F-57E213A0E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AFRIKA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79357B-41EB-4EDD-AEA7-0025DB0BE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cs-CZ" dirty="0"/>
              <a:t>Nedostatek jídla a pití</a:t>
            </a:r>
          </a:p>
          <a:p>
            <a:pPr>
              <a:lnSpc>
                <a:spcPct val="250000"/>
              </a:lnSpc>
            </a:pPr>
            <a:r>
              <a:rPr lang="cs-CZ" dirty="0"/>
              <a:t>Vysoká úmrtnost</a:t>
            </a:r>
          </a:p>
          <a:p>
            <a:pPr>
              <a:lnSpc>
                <a:spcPct val="250000"/>
              </a:lnSpc>
            </a:pPr>
            <a:r>
              <a:rPr lang="cs-CZ" dirty="0"/>
              <a:t>Podvýživa</a:t>
            </a:r>
          </a:p>
        </p:txBody>
      </p:sp>
      <p:pic>
        <p:nvPicPr>
          <p:cNvPr id="1026" name="Picture 2" descr="Darujte kozu rodině v Africe | Albi - malý dárek pro velkou radost">
            <a:extLst>
              <a:ext uri="{FF2B5EF4-FFF2-40B4-BE49-F238E27FC236}">
                <a16:creationId xmlns:a16="http://schemas.microsoft.com/office/drawing/2014/main" id="{37A3541E-9757-4A25-9ED1-8A75EF740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713" y="1690688"/>
            <a:ext cx="6667500" cy="478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098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C8CAC9-812A-4A38-B7E7-BBF7D89B8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6381"/>
            <a:ext cx="5157787" cy="823912"/>
          </a:xfrm>
        </p:spPr>
        <p:txBody>
          <a:bodyPr/>
          <a:lstStyle/>
          <a:p>
            <a:pPr algn="ctr"/>
            <a:r>
              <a:rPr lang="cs-CZ" dirty="0"/>
              <a:t>HISTORIE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B203AA-DB52-46C6-BCB8-0FA03BCEE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64043"/>
            <a:ext cx="5157787" cy="45585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Méně jídla x zdravější</a:t>
            </a:r>
          </a:p>
          <a:p>
            <a:pPr>
              <a:lnSpc>
                <a:spcPct val="150000"/>
              </a:lnSpc>
            </a:pPr>
            <a:r>
              <a:rPr lang="cs-CZ" dirty="0"/>
              <a:t>Více pohybu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892F09F-06DA-4791-9B3A-0211615CF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256381"/>
            <a:ext cx="5183188" cy="823912"/>
          </a:xfrm>
        </p:spPr>
        <p:txBody>
          <a:bodyPr/>
          <a:lstStyle/>
          <a:p>
            <a:pPr algn="ctr"/>
            <a:r>
              <a:rPr lang="cs-CZ" dirty="0"/>
              <a:t>SOUČASNOST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A440A32-5FC8-4101-817F-8E61B515A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64040"/>
            <a:ext cx="5183188" cy="45585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Málo pohybu</a:t>
            </a:r>
          </a:p>
          <a:p>
            <a:pPr>
              <a:lnSpc>
                <a:spcPct val="150000"/>
              </a:lnSpc>
            </a:pPr>
            <a:r>
              <a:rPr lang="cs-CZ" dirty="0"/>
              <a:t>Stres	nepravidelné stravování 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F5B632E7-9878-4050-96D2-4C1B86D4A583}"/>
              </a:ext>
            </a:extLst>
          </p:cNvPr>
          <p:cNvSpPr/>
          <p:nvPr/>
        </p:nvSpPr>
        <p:spPr>
          <a:xfrm>
            <a:off x="7389341" y="2734963"/>
            <a:ext cx="527222" cy="26361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Stres jako podmínka k životu? - Psychologie pro každého">
            <a:extLst>
              <a:ext uri="{FF2B5EF4-FFF2-40B4-BE49-F238E27FC236}">
                <a16:creationId xmlns:a16="http://schemas.microsoft.com/office/drawing/2014/main" id="{445D72FE-BAB2-4677-9E59-2527167EE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46" y="3901705"/>
            <a:ext cx="5621295" cy="258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Ovoce - zelenina - semena - obiloviny - ořechy - Vesmír o Nás">
            <a:extLst>
              <a:ext uri="{FF2B5EF4-FFF2-40B4-BE49-F238E27FC236}">
                <a16:creationId xmlns:a16="http://schemas.microsoft.com/office/drawing/2014/main" id="{711218B1-38AB-4542-ACE4-9F1E0A6CA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59" y="3429000"/>
            <a:ext cx="487680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97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9C6B3-0BA4-47BE-BBB3-A5809515B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044" y="1353752"/>
            <a:ext cx="9144000" cy="2387600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72862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85DCD-3154-40D3-8E48-0C8A1044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4D34B-977F-488D-AFFC-6A8D0C69C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000" dirty="0"/>
              <a:t>Obrázek: </a:t>
            </a:r>
            <a:r>
              <a:rPr lang="cs-CZ" sz="1000" dirty="0">
                <a:hlinkClick r:id="rId2"/>
              </a:rPr>
              <a:t>https://www.google.com/search?q=koza+do+afriky+certifik%C3%A1t&amp;hl=cs&amp;sxsrf=ALeKk0073QaE8dHPeax4bdtAtI34k-kVjw:1607980234962&amp;source=lnms&amp;tbm=isch&amp;sa=X&amp;ved=2ahUKEwjRsteVsc7tAhVwpIsKHXELD38Q_AUoAXoECAwQAw&amp;biw=1536&amp;bih=754&amp;dpr=1.25#imgrc=qrhVVVlQaQrOtM</a:t>
            </a:r>
            <a:endParaRPr lang="cs-CZ" sz="1000" dirty="0"/>
          </a:p>
          <a:p>
            <a:r>
              <a:rPr lang="cs-CZ" sz="1000" dirty="0"/>
              <a:t>Obrázek: https://www.google.com/search?q=obezita&amp;tbm=isch&amp;ved=2ahUKEwidzffHsc7tAhVHYBoKHSVaB-0Q2-cCegQIABAA&amp;oq=obezita&amp;gs_lcp=CgNpbWcQAzICCAAyAggAMgIIADICCAAyAggAMgIIADICCAAyAggAMgIIADICCAA6BAgjECc6BQgAELEDUKzFBFiO0ARg3dIEaABwAHgAgAGdAYgBxQaSAQMwLjeYAQCgAQGqAQtnd3Mtd2l6LWltZ8ABAQ&amp;sclient=img&amp;ei=NNXXX53jFMfAaaW0negO&amp;bih=754&amp;biw=1536&amp;hl=cs#imgrc=QMj1nXZJ4foj5M</a:t>
            </a:r>
          </a:p>
          <a:p>
            <a:r>
              <a:rPr lang="cs-CZ" sz="1000" dirty="0"/>
              <a:t>Obrázek: https://www.google.com/search?q=bulimie&amp;tbm=isch&amp;ved=2ahUKEwjMrsvtsc7tAhUR8BoKHcpUDBUQ2-cCegQIABAA&amp;oq=bulimie&amp;gs_lcp=CgNpbWcQAzIFCAAQsQMyAggAMgIIADICCAAyAggAMgIIADICCAAyAggAMgIIADICCAA6BAgjECc6BAgAEENQ7ocGWOCTBmDzlQZoAHAAeACAAXuIAfsEkgEDNS4ymAEAoAEBqgELZ3dzLXdpei1pbWfAAQE&amp;sclient=img&amp;ei=g9XXX4zhEpHga8qpsagB&amp;bih=754&amp;biw=1536&amp;hl=cs#imgrc=MA-ENnoCEL3fhM&amp;imgdii=fY4OD5Z6XHq4gM</a:t>
            </a:r>
          </a:p>
          <a:p>
            <a:r>
              <a:rPr lang="cs-CZ" sz="1000" dirty="0"/>
              <a:t>Obrázek: https://www.google.com/search?q=stres&amp;tbm=isch&amp;ved=2ahUKEwjU3NCHtM7tAhUM4oUKHbGmA3sQ2-cCegQIABAA&amp;oq=stres&amp;gs_lcp=CgNpbWcQAzIFCAAQsQMyAggAMgIIADICCAAyAggAMgIIADICCAAyAggAMgIIADICCAA6BAgjECc6BAgAEENQr_MGWIj7BmDX_QZoAHAAeACAAW-IAeEDkgEDMy4ymAEAoAEBqgELZ3dzLXdpei1pbWfAAQE&amp;sclient=img&amp;ei=0tfXX9SrMIzElwSxzY7YBw&amp;bih=754&amp;biw=1536&amp;hl=cs#imgrc=baeh87lenunq4M</a:t>
            </a:r>
          </a:p>
          <a:p>
            <a:r>
              <a:rPr lang="cs-CZ" sz="1000" dirty="0"/>
              <a:t>Obrázek: https://www.google.com/search?q=ovoce+zelenina+obiloviny&amp;tbm=isch&amp;ved=2ahUKEwjr65DstM7tAhUD-4UKHbqdBUMQ2-cCegQIABAA&amp;oq=ovoce+zelenina+obiloviny&amp;gs_lcp=CgNpbWcQAzoECCMQJzoFCAAQsQM6AggAOgcIABCxAxBDOgYIABAIEB46BggAEAUQHjoECAAQGFCxsAFYx-EBYL7jAWgAcAB4AIABlgGIAZ8QkgEEMjAuNJgBAKABAaoBC2d3cy13aXotaW1nwAEB&amp;sclient=img&amp;ei=pdjXX6uFIoP2lwS6u5aYBA&amp;bih=754&amp;biw=1536&amp;hl=cs#imgrc=pGllBHHji9w6UM</a:t>
            </a:r>
          </a:p>
          <a:p>
            <a:r>
              <a:rPr lang="cs-CZ" sz="1000" dirty="0"/>
              <a:t>Obrázek: https://www.google.com/search?q=historie&amp;tbm=isch&amp;ved=2ahUKEwikzKb7tM7tAhVMgRoKHWHyDaoQ2-cCegQIABAA&amp;oq=historie&amp;gs_lcp=CgNpbWcQAzICCAAyAggAMgIIADICCAAyAggAMgIIADICCAAyAggAMgIIADICCAA6BAgjECc6BQgAELEDOgQIABBDUP3fB1i57wdgqPEHaABwAHgAgAG5AYgB-AWSAQM2LjKYAQCgAQGqAQtnd3Mtd2l6LWltZ8ABAQ&amp;sclient=img&amp;ei=xdjXX-TVFsyCauHkt9AK&amp;bih=754&amp;biw=1536&amp;hl=cs#imgrc=5GKPit0ztUMCmM</a:t>
            </a:r>
          </a:p>
          <a:p>
            <a:r>
              <a:rPr lang="cs-CZ" sz="1200" dirty="0"/>
              <a:t>Obrázek: https://www.google.com/search?q=bohat%C3%A9+a+chud%C3%A9+zem%C4%9B&amp;tbm=isch&amp;ved=2ahUKEwih06q6tc7tAhVD4BoKHUziBOgQ2-cCegQIABAA&amp;oq=bohat%C3%A9+a+chud%C3%A9+zem%C4%9B&amp;gs_lcp=CgNpbWcQAzoECCMQJzoECAAQQzoFCAAQsQM6AggAOgQIABAeOgQIABAYUK3QBFj89ARg_vYEaABwAHgAgAHSAYgBoQ-SAQYxMS43LjGYAQCgAQGqAQtnd3Mtd2l6LWltZ8ABAQ&amp;sclient=img&amp;ei=SdnXX-GKIsPAa8zEk8AO&amp;bih=754&amp;biw=1536&amp;hl=cs#imgrc=QWuOV3rD5g1S8M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384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512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ZDRAVÝ ŽIVOTNÍ STYL</vt:lpstr>
      <vt:lpstr>TÉMA</vt:lpstr>
      <vt:lpstr>ČR</vt:lpstr>
      <vt:lpstr>AFRIKA</vt:lpstr>
      <vt:lpstr>Prezentace aplikace PowerPoint</vt:lpstr>
      <vt:lpstr>Děkuji za pozornost!</vt:lpstr>
      <vt:lpstr>ODKAZY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ŽIVOTNÍ STYL</dc:title>
  <dc:creator>Eva Potůčková</dc:creator>
  <cp:lastModifiedBy>Eva Potůčková</cp:lastModifiedBy>
  <cp:revision>3</cp:revision>
  <dcterms:created xsi:type="dcterms:W3CDTF">2020-12-13T00:22:20Z</dcterms:created>
  <dcterms:modified xsi:type="dcterms:W3CDTF">2020-12-14T21:40:10Z</dcterms:modified>
</cp:coreProperties>
</file>