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0FFA5-A196-4DA9-B6C9-A77C86915B2D}" type="datetimeFigureOut">
              <a:rPr lang="cs-CZ" smtClean="0"/>
              <a:t>13.12.2020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A06EDC9-087C-4B94-8FC5-0EE08A69682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0FFA5-A196-4DA9-B6C9-A77C86915B2D}" type="datetimeFigureOut">
              <a:rPr lang="cs-CZ" smtClean="0"/>
              <a:t>13.12.2020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6EDC9-087C-4B94-8FC5-0EE08A69682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0FFA5-A196-4DA9-B6C9-A77C86915B2D}" type="datetimeFigureOut">
              <a:rPr lang="cs-CZ" smtClean="0"/>
              <a:t>13.12.2020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6EDC9-087C-4B94-8FC5-0EE08A69682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0FFA5-A196-4DA9-B6C9-A77C86915B2D}" type="datetimeFigureOut">
              <a:rPr lang="cs-CZ" smtClean="0"/>
              <a:t>13.12.2020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6EDC9-087C-4B94-8FC5-0EE08A69682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0FFA5-A196-4DA9-B6C9-A77C86915B2D}" type="datetimeFigureOut">
              <a:rPr lang="cs-CZ" smtClean="0"/>
              <a:t>13.12.2020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06EDC9-087C-4B94-8FC5-0EE08A69682C}" type="slidenum">
              <a:rPr lang="cs-CZ" smtClean="0"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0FFA5-A196-4DA9-B6C9-A77C86915B2D}" type="datetimeFigureOut">
              <a:rPr lang="cs-CZ" smtClean="0"/>
              <a:t>13.12.2020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6EDC9-087C-4B94-8FC5-0EE08A69682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0FFA5-A196-4DA9-B6C9-A77C86915B2D}" type="datetimeFigureOut">
              <a:rPr lang="cs-CZ" smtClean="0"/>
              <a:t>13.12.2020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6EDC9-087C-4B94-8FC5-0EE08A69682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0FFA5-A196-4DA9-B6C9-A77C86915B2D}" type="datetimeFigureOut">
              <a:rPr lang="cs-CZ" smtClean="0"/>
              <a:t>13.12.2020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6EDC9-087C-4B94-8FC5-0EE08A69682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0FFA5-A196-4DA9-B6C9-A77C86915B2D}" type="datetimeFigureOut">
              <a:rPr lang="cs-CZ" smtClean="0"/>
              <a:t>13.12.2020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6EDC9-087C-4B94-8FC5-0EE08A69682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0FFA5-A196-4DA9-B6C9-A77C86915B2D}" type="datetimeFigureOut">
              <a:rPr lang="cs-CZ" smtClean="0"/>
              <a:t>13.12.2020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6EDC9-087C-4B94-8FC5-0EE08A69682C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0FFA5-A196-4DA9-B6C9-A77C86915B2D}" type="datetimeFigureOut">
              <a:rPr lang="cs-CZ" smtClean="0"/>
              <a:t>13.12.2020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A06EDC9-087C-4B94-8FC5-0EE08A69682C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63C0FFA5-A196-4DA9-B6C9-A77C86915B2D}" type="datetimeFigureOut">
              <a:rPr lang="cs-CZ" smtClean="0"/>
              <a:t>13.12.2020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5A06EDC9-087C-4B94-8FC5-0EE08A69682C}" type="slidenum">
              <a:rPr lang="cs-CZ" smtClean="0"/>
              <a:t>‹#›</a:t>
            </a:fld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zdravizone.cz/zdravy-zivotni-styl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Zdravý životní styl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mtClean="0"/>
              <a:t>Šárka Dvořáčková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316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3816424" cy="2544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692696"/>
            <a:ext cx="3926775" cy="262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17032"/>
            <a:ext cx="4580181" cy="257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3429000"/>
            <a:ext cx="4203865" cy="2406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417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4800600" cy="269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620688"/>
            <a:ext cx="3384376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19" y="3840972"/>
            <a:ext cx="4920927" cy="2770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624" y="4422258"/>
            <a:ext cx="4462880" cy="2145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039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4320480" cy="2894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7" y="3573017"/>
            <a:ext cx="4967017" cy="2789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470" y="908720"/>
            <a:ext cx="4381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317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https://www.zdravizone.cz/zdravy-zivotni-styl</a:t>
            </a:r>
            <a:r>
              <a:rPr lang="cs-CZ" dirty="0" smtClean="0">
                <a:hlinkClick r:id="rId2"/>
              </a:rPr>
              <a:t>/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83407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ákladní">
  <a:themeElements>
    <a:clrScheme name="Základní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Základní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Základní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1613</TotalTime>
  <Words>9</Words>
  <Application>Microsoft Office PowerPoint</Application>
  <PresentationFormat>Předvádění na obrazovce (4:3)</PresentationFormat>
  <Paragraphs>3</Paragraphs>
  <Slides>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6" baseType="lpstr">
      <vt:lpstr>Základní</vt:lpstr>
      <vt:lpstr>Zdravý životní styl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Zdravý životní styl</dc:title>
  <dc:creator>Šárka Dvořáčková</dc:creator>
  <cp:lastModifiedBy>Šárka Dvořáčková</cp:lastModifiedBy>
  <cp:revision>3</cp:revision>
  <dcterms:created xsi:type="dcterms:W3CDTF">2020-12-13T20:12:53Z</dcterms:created>
  <dcterms:modified xsi:type="dcterms:W3CDTF">2020-12-14T23:06:25Z</dcterms:modified>
</cp:coreProperties>
</file>