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3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5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1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5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0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3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8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5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3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4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DF4099-0245-4CE2-A43E-94695E369B7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91F469-B04C-4F81-8BFE-050D61688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tanic.cz/herbar/stevia-rebaudiana" TargetMode="External"/><Relationship Id="rId2" Type="http://schemas.openxmlformats.org/officeDocument/2006/relationships/hyperlink" Target="https://www.zeny.cz/lifestyle/pet-skvelych-veci-ktere-se-stanou-kdyz-omezite-cukr-229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ukrfreeshop.cz/produkt/cukrfree-kucharka-pro-male-i-velke/" TargetMode="External"/><Relationship Id="rId4" Type="http://schemas.openxmlformats.org/officeDocument/2006/relationships/hyperlink" Target="https://cukrfreeshop.cz/produkt/cukrfree-kuchar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4F422-F0E0-450D-A744-AFB170D4C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BEZ CUKRU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F5C333-67B3-457F-9725-C6A6F63C5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Pavlína Syrůčková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30DEBEE-C926-4B27-8AAB-036530D67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Pět skvělých věcí, které se stanou, když omezíte cukr">
            <a:extLst>
              <a:ext uri="{FF2B5EF4-FFF2-40B4-BE49-F238E27FC236}">
                <a16:creationId xmlns:a16="http://schemas.microsoft.com/office/drawing/2014/main" id="{C16D2936-2730-415D-9580-FF46CF50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" y="3983051"/>
            <a:ext cx="3753214" cy="25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4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09B8C-80D3-4D77-89CF-7CEC50C9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bez cukru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AA8DB4-EABD-423E-9F77-C47314F5B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947" y="3523457"/>
            <a:ext cx="5157787" cy="823912"/>
          </a:xfrm>
        </p:spPr>
        <p:txBody>
          <a:bodyPr>
            <a:normAutofit/>
          </a:bodyPr>
          <a:lstStyle/>
          <a:p>
            <a:r>
              <a:rPr lang="cs-CZ" sz="4000" dirty="0"/>
              <a:t>Vlastní rozhodnutí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7E6857-1B9A-43E2-A141-9B0C985E6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0493" y="2627624"/>
            <a:ext cx="5157787" cy="3684588"/>
          </a:xfrm>
        </p:spPr>
        <p:txBody>
          <a:bodyPr/>
          <a:lstStyle/>
          <a:p>
            <a:r>
              <a:rPr lang="cs-CZ" dirty="0"/>
              <a:t>2 skupiny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B690E17-0921-4383-985E-26CC17FEA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523457"/>
            <a:ext cx="5183188" cy="823912"/>
          </a:xfrm>
        </p:spPr>
        <p:txBody>
          <a:bodyPr>
            <a:normAutofit/>
          </a:bodyPr>
          <a:lstStyle/>
          <a:p>
            <a:r>
              <a:rPr lang="cs-CZ" sz="4000" dirty="0"/>
              <a:t>Zdravotní</a:t>
            </a:r>
            <a:r>
              <a:rPr lang="cs-CZ" sz="3600" dirty="0"/>
              <a:t> problémy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955D40-249B-4E91-9528-8BAAC3D2C2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81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D9F28-D63F-47A7-A478-E471FEDB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A3B876-5AA1-4035-A767-87CBFF161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Vlastní rozhodnutí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98BD31-7439-4268-A6D0-E701645B78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dle uvážení</a:t>
            </a:r>
          </a:p>
          <a:p>
            <a:r>
              <a:rPr lang="cs-CZ" dirty="0"/>
              <a:t>může být vše, kromě klasického cukru (řepný, třtinový)</a:t>
            </a:r>
          </a:p>
          <a:p>
            <a:r>
              <a:rPr lang="cs-CZ" dirty="0"/>
              <a:t>vše, co zahrnuje druhá skupina, plus med, sirupy apod.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FFB556-1502-4C1C-ACE1-2EB5D7F38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Zdravotní problémy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5CC7ED-8433-4BCF-8EE8-2711700FCF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umělá sladidla</a:t>
            </a:r>
          </a:p>
          <a:p>
            <a:r>
              <a:rPr lang="cs-CZ" dirty="0"/>
              <a:t>stévie (300x víc sladká)</a:t>
            </a:r>
          </a:p>
          <a:p>
            <a:r>
              <a:rPr lang="cs-CZ" dirty="0"/>
              <a:t>ovoce (fruktóza)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Stevia rebaudiana (Stévie sladká)">
            <a:extLst>
              <a:ext uri="{FF2B5EF4-FFF2-40B4-BE49-F238E27FC236}">
                <a16:creationId xmlns:a16="http://schemas.microsoft.com/office/drawing/2014/main" id="{96157FE9-5639-4835-8242-AC468F1B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22" y="4128941"/>
            <a:ext cx="2726251" cy="19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9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9B45151-DB2B-44CD-BBC8-4E5C54B3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Cukrfree.cz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1F35013-6973-4B2C-95EA-C95597DBA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19091" r="26165" b="19125"/>
          <a:stretch/>
        </p:blipFill>
        <p:spPr>
          <a:xfrm>
            <a:off x="2168165" y="2669164"/>
            <a:ext cx="2592371" cy="3326283"/>
          </a:xfr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A63F515D-C6FE-4C72-A7B4-D0C32C4FF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3" t="19684" r="25721" b="19522"/>
          <a:stretch/>
        </p:blipFill>
        <p:spPr>
          <a:xfrm>
            <a:off x="7431466" y="2669164"/>
            <a:ext cx="2619482" cy="33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7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28722-D865-49BD-8E25-AF21F944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882E7-3E01-4262-BEB1-368440EE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Obr. 1 – </a:t>
            </a:r>
            <a:r>
              <a:rPr lang="cs-CZ" sz="2000" dirty="0">
                <a:hlinkClick r:id="rId2"/>
              </a:rPr>
              <a:t>https://www.zeny.cz/lifestyle/pet-skvelych-veci-ktere-se-stanou-kdyz-omezite-cukr-2299.html</a:t>
            </a:r>
            <a:r>
              <a:rPr lang="cs-CZ" sz="2000" dirty="0"/>
              <a:t> </a:t>
            </a:r>
          </a:p>
          <a:p>
            <a:r>
              <a:rPr lang="cs-CZ" sz="2000" dirty="0"/>
              <a:t>Obr. 1 – </a:t>
            </a:r>
            <a:r>
              <a:rPr lang="cs-CZ" sz="2000" dirty="0">
                <a:hlinkClick r:id="rId3"/>
              </a:rPr>
              <a:t>https://botanic.cz/herbar/stevia-rebaudiana</a:t>
            </a:r>
            <a:r>
              <a:rPr lang="cs-CZ" sz="2000" dirty="0"/>
              <a:t> </a:t>
            </a:r>
          </a:p>
          <a:p>
            <a:r>
              <a:rPr lang="cs-CZ" sz="2000" dirty="0"/>
              <a:t>Obr. 1 – </a:t>
            </a:r>
            <a:r>
              <a:rPr lang="cs-CZ" sz="2000" dirty="0">
                <a:hlinkClick r:id="rId4"/>
              </a:rPr>
              <a:t>https://cukrfreeshop.cz/produkt/cukrfree-kucharka/</a:t>
            </a:r>
            <a:endParaRPr lang="cs-CZ" sz="2000" dirty="0"/>
          </a:p>
          <a:p>
            <a:r>
              <a:rPr lang="cs-CZ" sz="2000" dirty="0"/>
              <a:t>Obr. 2 – </a:t>
            </a:r>
            <a:r>
              <a:rPr lang="cs-CZ" sz="2000" dirty="0">
                <a:hlinkClick r:id="rId5"/>
              </a:rPr>
              <a:t>https://cukrfreeshop.cz/produkt/cukrfree-kucharka-pro-male-i-velke/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118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BEZ CUKRU</vt:lpstr>
      <vt:lpstr>Dieta bez cukru</vt:lpstr>
      <vt:lpstr>Prezentace aplikace PowerPoint</vt:lpstr>
      <vt:lpstr>Cukrfree.cz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CUKRU</dc:title>
  <dc:creator>Pavlína Syrůčková</dc:creator>
  <cp:lastModifiedBy>Pavlína Syrůčková</cp:lastModifiedBy>
  <cp:revision>1</cp:revision>
  <dcterms:created xsi:type="dcterms:W3CDTF">2020-12-14T17:46:33Z</dcterms:created>
  <dcterms:modified xsi:type="dcterms:W3CDTF">2020-12-14T18:24:02Z</dcterms:modified>
</cp:coreProperties>
</file>