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21959-2E20-4BA1-BB38-1AFC1DB1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FEF82B-2743-420A-A8A5-94F38E6BE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0F223C-97A7-4C9B-9F5C-E3B98767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6FF6DA-9ECC-43C0-8ED9-E3E4ABC9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D52458-5DB8-4081-8CE0-5B41F92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22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EED75-DBD3-4EDF-8CE5-CFDC604D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EB9709-C0EA-480D-8034-80D87956C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FBB1D-8BFD-40CB-B7E2-A7A56E06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0BEAD-4EF7-4F67-9E00-8A884E0C2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D7B05B-098F-4BB2-95D6-CCA91D1E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5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5C67611-3F99-47EF-B16D-9C56EEA97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5CD0B2-A92F-45D7-A77B-661C534CC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579B05-0D4A-40B8-99CA-500A4940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BA9C3-4277-4FFA-BC3A-630D8F48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865416-EDF1-4775-8EE8-89D94496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6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8F06E-1551-4657-9933-D9B6D36F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76B55-33CD-40F7-A00E-A1E6EB8A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3A5A2-56B7-4E2F-BDBC-844952AA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78D35-B373-4EAC-8088-146A9CA4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39EC6F-5EB4-47C4-9B35-9DC540E1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1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14B77-73F8-41B5-BFDC-203E134F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82BF29-7B5A-4039-AA46-73A9DE490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52DBC-D08E-4C57-BA71-AAFBD4A3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00D2D7-454E-49E8-88FD-15E1A15E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A640F-5403-49CC-B3BA-114F5804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56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A488A-8F06-4E88-A814-9701F663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733D6-E96C-4E40-A205-54C2368E7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211D74-5FBD-42A2-B8D5-304B25267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7E89F8-577A-4A26-AE3F-E99C5CE5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B408B8-E507-4EF7-B713-B1DEE803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CD81C4-7945-46A0-A739-A2F2EBF7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87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8CD0A-8AE9-40FA-AD2A-C17A0D18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57778C-0D3E-4E09-896B-D6425C87A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820940-873D-4CE8-9F1C-6D1EF986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2636F1-6EDA-4AB6-8629-FF5278F4E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088168-DB5A-4AE1-A0E7-A5D58CD5C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BD3A08-FF51-4478-82DF-78F925DA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AA2A0B-880B-43FC-96B3-C260D832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221C67-90C8-4308-BCAD-B6A86E3F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B9CAC-64FF-4001-BD5B-0C804AD6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A23261-CADF-4B9B-A973-7B3BC94A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4FC5D5-BB66-435E-BFD4-B51E4338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8D04AD-A1CA-43FB-862E-CCEC5E35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16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8742ED-933B-46E5-A457-C3548C1E5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D2FC8A-8AD2-4A47-AC35-7BA5A84C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7E59EF-D809-432A-ACB8-49008E63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3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1A77E-5ED9-4BCF-9C5F-796658E9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2551E-D0E6-4D50-AEF6-ED3598EC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23B064-2112-4371-A40E-9343FF1DF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DAF0A0-E03C-45D4-83AD-52AE8F6F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5FDDDE-2B97-4CE6-BFBA-0C992726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B1C341-0F1D-4C2C-95CB-2BAE898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27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BBEB6-9DD7-4493-8ABA-ED1E0CF0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49DD35-601B-4322-8F79-EBCDCDD86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CCB778-9D23-4F2D-AF23-CA38EF38D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E448E8-052E-4592-8B15-EE800EC9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3EB7FD-EAB6-4EED-A722-51AFFDD6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D05035-C4E9-4086-9020-F83BAA3A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5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8D096A-1472-47FC-B255-C806C92E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3ECC6D-FF46-49C6-9F30-42A9F2182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30671D-4CF2-42EC-91E9-F36D0B985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6EFA-45A9-4825-9FE8-5A19E4C00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A938E-0BA7-4AC8-B2F3-EB9363906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C899F1-058E-498C-B7AF-9EF02CE9A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5695-4EA8-4A3D-A64D-FC534290D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49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jezdravi.cz/zdravy-zivotni-styl/vse-o-celiakii-jak-se-lisi-od-alergie-na-lepek-priznaky-lecba-a-jak-moc-vadi-dietni-chyby-2842.html" TargetMode="External"/><Relationship Id="rId2" Type="http://schemas.openxmlformats.org/officeDocument/2006/relationships/hyperlink" Target="https://www.jsmekocky.cz/clanek/tereza-kvapilova/zdravi/lepek-lepek-zase-lepek-je-problem-nebo-rozm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8A1A7E-F772-4115-8EC7-0C69EC113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cs-CZ" sz="8000"/>
              <a:t>Bezlepková dieta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29BB0E-45B7-4B88-BFCA-B8536806A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cs-CZ"/>
              <a:t>Šafránková Markéta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8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5" name="Rectangle 143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6" name="Group 14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Rectangle 14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8" name="Rectangle 14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F712614-3743-4D72-9F17-CD5D241FF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pt-BR" sz="2000" dirty="0"/>
              <a:t>Jedná se o směs dvou bílkovin</a:t>
            </a:r>
            <a:r>
              <a:rPr lang="cs-CZ" sz="2000" dirty="0"/>
              <a:t>.</a:t>
            </a:r>
          </a:p>
          <a:p>
            <a:r>
              <a:rPr lang="cs-CZ" sz="2000" dirty="0"/>
              <a:t>Lepek zajišťuje žádanou pružnost těsto a nadýchanost pečiva.</a:t>
            </a:r>
          </a:p>
          <a:p>
            <a:r>
              <a:rPr lang="cs-CZ" sz="2000" dirty="0" err="1"/>
              <a:t>Celiak</a:t>
            </a:r>
            <a:r>
              <a:rPr lang="cs-CZ" sz="2000" dirty="0"/>
              <a:t> = člověk, který nesmí lepek.</a:t>
            </a:r>
          </a:p>
          <a:p>
            <a:r>
              <a:rPr lang="cs-CZ" sz="2000" dirty="0"/>
              <a:t>Příznaky celiakie jsou střevní problémy.</a:t>
            </a:r>
          </a:p>
          <a:p>
            <a:r>
              <a:rPr lang="cs-CZ" sz="2000" dirty="0" err="1"/>
              <a:t>Celiak</a:t>
            </a:r>
            <a:r>
              <a:rPr lang="cs-CZ" sz="2000" dirty="0"/>
              <a:t> nesmí mít v jídelníčku lepek. Musí nakupovat bezlepkové výrobky. </a:t>
            </a:r>
          </a:p>
          <a:p>
            <a:r>
              <a:rPr lang="cs-CZ" sz="2000" dirty="0"/>
              <a:t>Zdravý člověk by neměl mít bezlepkovou dietu, protože si může vytvořit alergii na lepek. </a:t>
            </a:r>
          </a:p>
          <a:p>
            <a:endParaRPr lang="cs-CZ" sz="2000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ak poznat celiakii od alergie na lepek? | Moje zdraví">
            <a:extLst>
              <a:ext uri="{FF2B5EF4-FFF2-40B4-BE49-F238E27FC236}">
                <a16:creationId xmlns:a16="http://schemas.microsoft.com/office/drawing/2014/main" id="{69415399-38D9-4699-9AAE-E6B6A69B9A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9" r="4" b="4"/>
          <a:stretch/>
        </p:blipFill>
        <p:spPr bwMode="auto">
          <a:xfrm>
            <a:off x="7083423" y="581892"/>
            <a:ext cx="4397433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" name="Rectangle 155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Lepek, lepek a zase lepek. Je to problém, nebo rozmar? | Jsme kočky">
            <a:extLst>
              <a:ext uri="{FF2B5EF4-FFF2-40B4-BE49-F238E27FC236}">
                <a16:creationId xmlns:a16="http://schemas.microsoft.com/office/drawing/2014/main" id="{49A41D08-9FFA-489C-A6B1-D89059F96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7" r="1" b="9107"/>
          <a:stretch/>
        </p:blipFill>
        <p:spPr bwMode="auto">
          <a:xfrm>
            <a:off x="7083423" y="3707894"/>
            <a:ext cx="4395569" cy="2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52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CB1FD7-3BA2-4E79-B534-5A2E2DBC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Zdroje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794A1-4AB3-429F-84C8-B358F61B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cs-CZ" sz="2400">
                <a:hlinkClick r:id="rId2"/>
              </a:rPr>
              <a:t>https://www.jsmekocky.cz/clanek/tereza-kvapilova/zdravi/lepek-lepek-zase-lepek-je-problem-nebo-rozmar</a:t>
            </a:r>
            <a:endParaRPr lang="cs-CZ" sz="2400"/>
          </a:p>
          <a:p>
            <a:r>
              <a:rPr lang="cs-CZ" sz="2400">
                <a:hlinkClick r:id="rId3"/>
              </a:rPr>
              <a:t>https://www.mojezdravi.cz/zdravy-zivotni-styl/vse-o-celiakii-jak-se-lisi-od-alergie-na-lepek-priznaky-lecba-a-jak-moc-vadi-dietni-chyby-2842.html</a:t>
            </a:r>
            <a:endParaRPr lang="cs-CZ" sz="2400"/>
          </a:p>
          <a:p>
            <a:r>
              <a:rPr lang="cs-CZ" sz="2400"/>
              <a:t>https://www.kleis.cz/clanky/38-co-je-vlastne-lepek</a:t>
            </a:r>
          </a:p>
        </p:txBody>
      </p:sp>
    </p:spTree>
    <p:extLst>
      <p:ext uri="{BB962C8B-B14F-4D97-AF65-F5344CB8AC3E}">
        <p14:creationId xmlns:p14="http://schemas.microsoft.com/office/powerpoint/2010/main" val="8697929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Bezlepková dieta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Bezlepková dieta</dc:title>
  <dc:creator>Markéta Šafránková</dc:creator>
  <cp:lastModifiedBy>Markéta Šafránková</cp:lastModifiedBy>
  <cp:revision>1</cp:revision>
  <dcterms:created xsi:type="dcterms:W3CDTF">2020-12-14T12:19:21Z</dcterms:created>
  <dcterms:modified xsi:type="dcterms:W3CDTF">2020-12-14T12:19:26Z</dcterms:modified>
</cp:coreProperties>
</file>