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15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321959-2E20-4BA1-BB38-1AFC1DB12A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2FEF82B-2743-420A-A8A5-94F38E6BED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0F223C-97A7-4C9B-9F5C-E3B987672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6EFA-45A9-4825-9FE8-5A19E4C00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6FF6DA-9ECC-43C0-8ED9-E3E4ABC90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D52458-5DB8-4081-8CE0-5B41F9238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5695-4EA8-4A3D-A64D-FC534290DB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226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8EED75-DBD3-4EDF-8CE5-CFDC604DA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0EB9709-C0EA-480D-8034-80D87956CA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6FBB1D-8BFD-40CB-B7E2-A7A56E067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6EFA-45A9-4825-9FE8-5A19E4C00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30BEAD-4EF7-4F67-9E00-8A884E0C2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D7B05B-098F-4BB2-95D6-CCA91D1E5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5695-4EA8-4A3D-A64D-FC534290DB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56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5C67611-3F99-47EF-B16D-9C56EEA973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75CD0B2-A92F-45D7-A77B-661C534CC2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579B05-0D4A-40B8-99CA-500A49401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6EFA-45A9-4825-9FE8-5A19E4C00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8BA9C3-4277-4FFA-BC3A-630D8F48F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865416-EDF1-4775-8EE8-89D94496D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5695-4EA8-4A3D-A64D-FC534290DB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6165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28F06E-1551-4657-9933-D9B6D36F0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376B55-33CD-40F7-A00E-A1E6EB8A5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33A5A2-56B7-4E2F-BDBC-844952AA2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6EFA-45A9-4825-9FE8-5A19E4C00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F78D35-B373-4EAC-8088-146A9CA42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39EC6F-5EB4-47C4-9B35-9DC540E18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5695-4EA8-4A3D-A64D-FC534290DB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518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314B77-73F8-41B5-BFDC-203E134FE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E82BF29-7B5A-4039-AA46-73A9DE4907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752DBC-D08E-4C57-BA71-AAFBD4A32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6EFA-45A9-4825-9FE8-5A19E4C00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00D2D7-454E-49E8-88FD-15E1A15E9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2A640F-5403-49CC-B3BA-114F58049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5695-4EA8-4A3D-A64D-FC534290DB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562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0A488A-8F06-4E88-A814-9701F6632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2733D6-E96C-4E40-A205-54C2368E7C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0211D74-5FBD-42A2-B8D5-304B25267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77E89F8-577A-4A26-AE3F-E99C5CE59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6EFA-45A9-4825-9FE8-5A19E4C00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0B408B8-E507-4EF7-B713-B1DEE8035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CCD81C4-7945-46A0-A739-A2F2EBF74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5695-4EA8-4A3D-A64D-FC534290DB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3871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38CD0A-8AE9-40FA-AD2A-C17A0D186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57778C-0D3E-4E09-896B-D6425C87A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5820940-873D-4CE8-9F1C-6D1EF9860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22636F1-6EDA-4AB6-8629-FF5278F4EB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6088168-DB5A-4AE1-A0E7-A5D58CD5C8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4BD3A08-FF51-4478-82DF-78F925DA5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6EFA-45A9-4825-9FE8-5A19E4C00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CAA2A0B-880B-43FC-96B3-C260D8322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B221C67-90C8-4308-BCAD-B6A86E3F8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5695-4EA8-4A3D-A64D-FC534290DB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341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9B9CAC-64FF-4001-BD5B-0C804AD6F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1A23261-CADF-4B9B-A973-7B3BC94AE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6EFA-45A9-4825-9FE8-5A19E4C00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14FC5D5-BB66-435E-BFD4-B51E43384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28D04AD-A1CA-43FB-862E-CCEC5E353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5695-4EA8-4A3D-A64D-FC534290DB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4164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E8742ED-933B-46E5-A457-C3548C1E5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6EFA-45A9-4825-9FE8-5A19E4C00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3D2FC8A-8AD2-4A47-AC35-7BA5A84C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E7E59EF-D809-432A-ACB8-49008E630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5695-4EA8-4A3D-A64D-FC534290DB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313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61A77E-5ED9-4BCF-9C5F-796658E9E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42551E-D0E6-4D50-AEF6-ED3598ECC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723B064-2112-4371-A40E-9343FF1DFC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5DAF0A0-E03C-45D4-83AD-52AE8F6F4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6EFA-45A9-4825-9FE8-5A19E4C00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D5FDDDE-2B97-4CE6-BFBA-0C9927268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AB1C341-0F1D-4C2C-95CB-2BAE8985C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5695-4EA8-4A3D-A64D-FC534290DB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272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BBBEB6-9DD7-4493-8ABA-ED1E0CF0F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B49DD35-601B-4322-8F79-EBCDCDD86D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FCCB778-9D23-4F2D-AF23-CA38EF38DD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7E448E8-052E-4592-8B15-EE800EC97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6EFA-45A9-4825-9FE8-5A19E4C00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3EB7FD-EAB6-4EED-A722-51AFFDD6F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9D05035-C4E9-4086-9020-F83BAA3A5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C5695-4EA8-4A3D-A64D-FC534290DB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752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38D096A-1472-47FC-B255-C806C92EA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23ECC6D-FF46-49C6-9F30-42A9F2182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30671D-4CF2-42EC-91E9-F36D0B9859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D6EFA-45A9-4825-9FE8-5A19E4C00BDF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FA938E-0BA7-4AC8-B2F3-EB93639069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C899F1-058E-498C-B7AF-9EF02CE9A1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5695-4EA8-4A3D-A64D-FC534290DB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1499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jezdravi.cz/zdravy-zivotni-styl/vse-o-celiakii-jak-se-lisi-od-alergie-na-lepek-priznaky-lecba-a-jak-moc-vadi-dietni-chyby-2842.html" TargetMode="External"/><Relationship Id="rId2" Type="http://schemas.openxmlformats.org/officeDocument/2006/relationships/hyperlink" Target="https://www.jsmekocky.cz/clanek/tereza-kvapilova/zdravi/lepek-lepek-zase-lepek-je-problem-nebo-rozma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8A1A7E-F772-4115-8EC7-0C69EC113A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cs-CZ" sz="8000"/>
              <a:t>Bezlepková dieta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A29BB0E-45B7-4B88-BFCA-B8536806A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0924" y="4619624"/>
            <a:ext cx="3946779" cy="1038225"/>
          </a:xfrm>
        </p:spPr>
        <p:txBody>
          <a:bodyPr>
            <a:normAutofit/>
          </a:bodyPr>
          <a:lstStyle/>
          <a:p>
            <a:pPr algn="r"/>
            <a:r>
              <a:rPr lang="cs-CZ"/>
              <a:t>Šafránková Markéta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687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85" name="Rectangle 143">
            <a:extLst>
              <a:ext uri="{FF2B5EF4-FFF2-40B4-BE49-F238E27FC236}">
                <a16:creationId xmlns:a16="http://schemas.microsoft.com/office/drawing/2014/main" id="{6ECA6DCB-B7E1-40A9-9524-540C6DA40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86" name="Group 145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7" name="Rectangle 147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88" name="Rectangle 149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123821"/>
            <a:ext cx="4975066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FF712614-3743-4D72-9F17-CD5D241FF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5278066" cy="3979585"/>
          </a:xfrm>
        </p:spPr>
        <p:txBody>
          <a:bodyPr anchor="ctr">
            <a:normAutofit/>
          </a:bodyPr>
          <a:lstStyle/>
          <a:p>
            <a:r>
              <a:rPr lang="pt-BR" sz="2000" dirty="0"/>
              <a:t>Jedná se o směs dvou bílkovin</a:t>
            </a:r>
            <a:r>
              <a:rPr lang="cs-CZ" sz="2000" dirty="0"/>
              <a:t>.</a:t>
            </a:r>
          </a:p>
          <a:p>
            <a:r>
              <a:rPr lang="cs-CZ" sz="2000" dirty="0"/>
              <a:t>Lepek zajišťuje žádanou pružnost těsto a nadýchanost pečiva.</a:t>
            </a:r>
          </a:p>
          <a:p>
            <a:r>
              <a:rPr lang="cs-CZ" sz="2000" dirty="0" err="1"/>
              <a:t>Celiak</a:t>
            </a:r>
            <a:r>
              <a:rPr lang="cs-CZ" sz="2000" dirty="0"/>
              <a:t> = člověk, který nesmí lepek.</a:t>
            </a:r>
          </a:p>
          <a:p>
            <a:r>
              <a:rPr lang="cs-CZ" sz="2000" dirty="0"/>
              <a:t>Příznaky celiakie jsou střevní problémy.</a:t>
            </a:r>
          </a:p>
          <a:p>
            <a:r>
              <a:rPr lang="cs-CZ" sz="2000" dirty="0" err="1"/>
              <a:t>Celiak</a:t>
            </a:r>
            <a:r>
              <a:rPr lang="cs-CZ" sz="2000" dirty="0"/>
              <a:t> nesmí mít v jídelníčku lepek. Musí nakupovat bezlepkové výrobky. </a:t>
            </a:r>
          </a:p>
          <a:p>
            <a:r>
              <a:rPr lang="cs-CZ" sz="2000" dirty="0"/>
              <a:t>Zdravý člověk by neměl mít bezlepkovou dietu, protože si může vytvořit alergii na lepek. </a:t>
            </a:r>
          </a:p>
          <a:p>
            <a:endParaRPr lang="cs-CZ" sz="2000" dirty="0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7447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Jak poznat celiakii od alergie na lepek? | Moje zdraví">
            <a:extLst>
              <a:ext uri="{FF2B5EF4-FFF2-40B4-BE49-F238E27FC236}">
                <a16:creationId xmlns:a16="http://schemas.microsoft.com/office/drawing/2014/main" id="{69415399-38D9-4699-9AAE-E6B6A69B9A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19" r="4" b="4"/>
          <a:stretch/>
        </p:blipFill>
        <p:spPr bwMode="auto">
          <a:xfrm>
            <a:off x="7083423" y="581892"/>
            <a:ext cx="4397433" cy="2518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6" name="Rectangle 155">
            <a:extLst>
              <a:ext uri="{FF2B5EF4-FFF2-40B4-BE49-F238E27FC236}">
                <a16:creationId xmlns:a16="http://schemas.microsoft.com/office/drawing/2014/main" id="{8CB5D2D7-DF65-4E86-BFBA-FFB9B5AC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05479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Lepek, lepek a zase lepek. Je to problém, nebo rozmar? | Jsme kočky">
            <a:extLst>
              <a:ext uri="{FF2B5EF4-FFF2-40B4-BE49-F238E27FC236}">
                <a16:creationId xmlns:a16="http://schemas.microsoft.com/office/drawing/2014/main" id="{49A41D08-9FFA-489C-A6B1-D89059F9607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47" r="1" b="9107"/>
          <a:stretch/>
        </p:blipFill>
        <p:spPr bwMode="auto">
          <a:xfrm>
            <a:off x="7083423" y="3707894"/>
            <a:ext cx="4395569" cy="2518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2521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BCB1FD7-3BA2-4E79-B534-5A2E2DBCD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cs-CZ" sz="5400"/>
              <a:t>Zdroje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8794A1-4AB3-429F-84C8-B358F61B4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cs-CZ" sz="2400">
                <a:hlinkClick r:id="rId2"/>
              </a:rPr>
              <a:t>https://www.jsmekocky.cz/clanek/tereza-kvapilova/zdravi/lepek-lepek-zase-lepek-je-problem-nebo-rozmar</a:t>
            </a:r>
            <a:endParaRPr lang="cs-CZ" sz="2400"/>
          </a:p>
          <a:p>
            <a:r>
              <a:rPr lang="cs-CZ" sz="2400">
                <a:hlinkClick r:id="rId3"/>
              </a:rPr>
              <a:t>https://www.mojezdravi.cz/zdravy-zivotni-styl/vse-o-celiakii-jak-se-lisi-od-alergie-na-lepek-priznaky-lecba-a-jak-moc-vadi-dietni-chyby-2842.html</a:t>
            </a:r>
            <a:endParaRPr lang="cs-CZ" sz="2400"/>
          </a:p>
          <a:p>
            <a:r>
              <a:rPr lang="cs-CZ" sz="2400"/>
              <a:t>https://www.kleis.cz/clanky/38-co-je-vlastne-lepek</a:t>
            </a:r>
          </a:p>
        </p:txBody>
      </p:sp>
    </p:spTree>
    <p:extLst>
      <p:ext uri="{BB962C8B-B14F-4D97-AF65-F5344CB8AC3E}">
        <p14:creationId xmlns:p14="http://schemas.microsoft.com/office/powerpoint/2010/main" val="8697929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Širokoúhlá obrazovka</PresentationFormat>
  <Paragraphs>12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Bezlepková dieta</vt:lpstr>
      <vt:lpstr>Prezentace aplikace PowerPoint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Bezlepková dieta</dc:title>
  <dc:creator>Markéta Šafránková</dc:creator>
  <cp:lastModifiedBy>Markéta Šafránková</cp:lastModifiedBy>
  <cp:revision>1</cp:revision>
  <dcterms:created xsi:type="dcterms:W3CDTF">2020-12-14T12:19:21Z</dcterms:created>
  <dcterms:modified xsi:type="dcterms:W3CDTF">2020-12-14T12:19:26Z</dcterms:modified>
</cp:coreProperties>
</file>