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6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739F06-9425-4B33-AE5E-EB36E21A5AAD}" v="1" dt="2021-12-06T20:39:22.6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ška Pohlová" userId="af7eabc05dd85932" providerId="LiveId" clId="{D7739F06-9425-4B33-AE5E-EB36E21A5AAD}"/>
    <pc:docChg chg="undo custSel addSld delSld modSld">
      <pc:chgData name="Eliška Pohlová" userId="af7eabc05dd85932" providerId="LiveId" clId="{D7739F06-9425-4B33-AE5E-EB36E21A5AAD}" dt="2021-12-06T20:43:54.217" v="799" actId="20577"/>
      <pc:docMkLst>
        <pc:docMk/>
      </pc:docMkLst>
      <pc:sldChg chg="modSp">
        <pc:chgData name="Eliška Pohlová" userId="af7eabc05dd85932" providerId="LiveId" clId="{D7739F06-9425-4B33-AE5E-EB36E21A5AAD}" dt="2021-12-06T20:39:22.653" v="769"/>
        <pc:sldMkLst>
          <pc:docMk/>
          <pc:sldMk cId="1074995970" sldId="256"/>
        </pc:sldMkLst>
        <pc:spChg chg="mod">
          <ac:chgData name="Eliška Pohlová" userId="af7eabc05dd85932" providerId="LiveId" clId="{D7739F06-9425-4B33-AE5E-EB36E21A5AAD}" dt="2021-12-06T20:39:22.653" v="769"/>
          <ac:spMkLst>
            <pc:docMk/>
            <pc:sldMk cId="1074995970" sldId="256"/>
            <ac:spMk id="2" creationId="{B1B5D570-7254-4FDC-89FE-7C63CA343907}"/>
          </ac:spMkLst>
        </pc:spChg>
        <pc:spChg chg="mod">
          <ac:chgData name="Eliška Pohlová" userId="af7eabc05dd85932" providerId="LiveId" clId="{D7739F06-9425-4B33-AE5E-EB36E21A5AAD}" dt="2021-12-06T20:39:22.653" v="769"/>
          <ac:spMkLst>
            <pc:docMk/>
            <pc:sldMk cId="1074995970" sldId="256"/>
            <ac:spMk id="3" creationId="{FE27D1EF-160B-4797-82F3-E4790A5B953D}"/>
          </ac:spMkLst>
        </pc:spChg>
      </pc:sldChg>
      <pc:sldChg chg="modSp del mod">
        <pc:chgData name="Eliška Pohlová" userId="af7eabc05dd85932" providerId="LiveId" clId="{D7739F06-9425-4B33-AE5E-EB36E21A5AAD}" dt="2021-12-06T20:03:27.397" v="217" actId="47"/>
        <pc:sldMkLst>
          <pc:docMk/>
          <pc:sldMk cId="3879711813" sldId="257"/>
        </pc:sldMkLst>
        <pc:spChg chg="mod">
          <ac:chgData name="Eliška Pohlová" userId="af7eabc05dd85932" providerId="LiveId" clId="{D7739F06-9425-4B33-AE5E-EB36E21A5AAD}" dt="2021-12-06T19:57:25.615" v="5" actId="20577"/>
          <ac:spMkLst>
            <pc:docMk/>
            <pc:sldMk cId="3879711813" sldId="257"/>
            <ac:spMk id="3" creationId="{DCB5488B-D4B6-44E4-9868-D370BDF9565E}"/>
          </ac:spMkLst>
        </pc:spChg>
      </pc:sldChg>
      <pc:sldChg chg="modSp">
        <pc:chgData name="Eliška Pohlová" userId="af7eabc05dd85932" providerId="LiveId" clId="{D7739F06-9425-4B33-AE5E-EB36E21A5AAD}" dt="2021-12-06T20:39:22.653" v="769"/>
        <pc:sldMkLst>
          <pc:docMk/>
          <pc:sldMk cId="1232489551" sldId="258"/>
        </pc:sldMkLst>
        <pc:spChg chg="mod">
          <ac:chgData name="Eliška Pohlová" userId="af7eabc05dd85932" providerId="LiveId" clId="{D7739F06-9425-4B33-AE5E-EB36E21A5AAD}" dt="2021-12-06T20:39:22.653" v="769"/>
          <ac:spMkLst>
            <pc:docMk/>
            <pc:sldMk cId="1232489551" sldId="258"/>
            <ac:spMk id="2" creationId="{F6DC8E00-522A-433D-A8A7-78C069890853}"/>
          </ac:spMkLst>
        </pc:spChg>
        <pc:spChg chg="mod">
          <ac:chgData name="Eliška Pohlová" userId="af7eabc05dd85932" providerId="LiveId" clId="{D7739F06-9425-4B33-AE5E-EB36E21A5AAD}" dt="2021-12-06T20:39:22.653" v="769"/>
          <ac:spMkLst>
            <pc:docMk/>
            <pc:sldMk cId="1232489551" sldId="258"/>
            <ac:spMk id="3" creationId="{FFE229F5-6B4C-4498-A15E-43FC38E9F3F7}"/>
          </ac:spMkLst>
        </pc:spChg>
      </pc:sldChg>
      <pc:sldChg chg="modSp del mod">
        <pc:chgData name="Eliška Pohlová" userId="af7eabc05dd85932" providerId="LiveId" clId="{D7739F06-9425-4B33-AE5E-EB36E21A5AAD}" dt="2021-12-06T20:17:06.513" v="537" actId="47"/>
        <pc:sldMkLst>
          <pc:docMk/>
          <pc:sldMk cId="15346044" sldId="259"/>
        </pc:sldMkLst>
        <pc:spChg chg="mod">
          <ac:chgData name="Eliška Pohlová" userId="af7eabc05dd85932" providerId="LiveId" clId="{D7739F06-9425-4B33-AE5E-EB36E21A5AAD}" dt="2021-12-06T19:57:24.751" v="4" actId="20577"/>
          <ac:spMkLst>
            <pc:docMk/>
            <pc:sldMk cId="15346044" sldId="259"/>
            <ac:spMk id="3" creationId="{F1E6210B-75F1-4F4B-85C3-2203E131D3A8}"/>
          </ac:spMkLst>
        </pc:spChg>
      </pc:sldChg>
      <pc:sldChg chg="del">
        <pc:chgData name="Eliška Pohlová" userId="af7eabc05dd85932" providerId="LiveId" clId="{D7739F06-9425-4B33-AE5E-EB36E21A5AAD}" dt="2021-12-06T20:27:24.357" v="625" actId="47"/>
        <pc:sldMkLst>
          <pc:docMk/>
          <pc:sldMk cId="1005510112" sldId="260"/>
        </pc:sldMkLst>
      </pc:sldChg>
      <pc:sldChg chg="modSp new mod">
        <pc:chgData name="Eliška Pohlová" userId="af7eabc05dd85932" providerId="LiveId" clId="{D7739F06-9425-4B33-AE5E-EB36E21A5AAD}" dt="2021-12-06T20:39:22.653" v="769"/>
        <pc:sldMkLst>
          <pc:docMk/>
          <pc:sldMk cId="2672187381" sldId="261"/>
        </pc:sldMkLst>
        <pc:spChg chg="mod">
          <ac:chgData name="Eliška Pohlová" userId="af7eabc05dd85932" providerId="LiveId" clId="{D7739F06-9425-4B33-AE5E-EB36E21A5AAD}" dt="2021-12-06T20:39:22.653" v="769"/>
          <ac:spMkLst>
            <pc:docMk/>
            <pc:sldMk cId="2672187381" sldId="261"/>
            <ac:spMk id="2" creationId="{DFD5A9A2-2197-4919-A574-1C9A29DF4860}"/>
          </ac:spMkLst>
        </pc:spChg>
        <pc:spChg chg="mod">
          <ac:chgData name="Eliška Pohlová" userId="af7eabc05dd85932" providerId="LiveId" clId="{D7739F06-9425-4B33-AE5E-EB36E21A5AAD}" dt="2021-12-06T20:39:22.653" v="769"/>
          <ac:spMkLst>
            <pc:docMk/>
            <pc:sldMk cId="2672187381" sldId="261"/>
            <ac:spMk id="3" creationId="{180E4151-6A82-4BBF-92CD-A7D0784F6623}"/>
          </ac:spMkLst>
        </pc:spChg>
      </pc:sldChg>
      <pc:sldChg chg="addSp delSp modSp new mod">
        <pc:chgData name="Eliška Pohlová" userId="af7eabc05dd85932" providerId="LiveId" clId="{D7739F06-9425-4B33-AE5E-EB36E21A5AAD}" dt="2021-12-06T20:39:44.582" v="771" actId="114"/>
        <pc:sldMkLst>
          <pc:docMk/>
          <pc:sldMk cId="222717347" sldId="262"/>
        </pc:sldMkLst>
        <pc:spChg chg="mod">
          <ac:chgData name="Eliška Pohlová" userId="af7eabc05dd85932" providerId="LiveId" clId="{D7739F06-9425-4B33-AE5E-EB36E21A5AAD}" dt="2021-12-06T20:39:22.653" v="769"/>
          <ac:spMkLst>
            <pc:docMk/>
            <pc:sldMk cId="222717347" sldId="262"/>
            <ac:spMk id="2" creationId="{3232CEA8-EB93-4893-9D5F-8D1781C21321}"/>
          </ac:spMkLst>
        </pc:spChg>
        <pc:spChg chg="mod">
          <ac:chgData name="Eliška Pohlová" userId="af7eabc05dd85932" providerId="LiveId" clId="{D7739F06-9425-4B33-AE5E-EB36E21A5AAD}" dt="2021-12-06T20:39:39.154" v="770" actId="114"/>
          <ac:spMkLst>
            <pc:docMk/>
            <pc:sldMk cId="222717347" sldId="262"/>
            <ac:spMk id="3" creationId="{3078CFC4-C49D-446F-9618-0F03BE6B19EB}"/>
          </ac:spMkLst>
        </pc:spChg>
        <pc:spChg chg="mod">
          <ac:chgData name="Eliška Pohlová" userId="af7eabc05dd85932" providerId="LiveId" clId="{D7739F06-9425-4B33-AE5E-EB36E21A5AAD}" dt="2021-12-06T20:39:44.582" v="771" actId="114"/>
          <ac:spMkLst>
            <pc:docMk/>
            <pc:sldMk cId="222717347" sldId="262"/>
            <ac:spMk id="4" creationId="{B6D441B1-B1E4-41B5-8CBA-259E4ADF5E34}"/>
          </ac:spMkLst>
        </pc:spChg>
        <pc:picChg chg="add del mod">
          <ac:chgData name="Eliška Pohlová" userId="af7eabc05dd85932" providerId="LiveId" clId="{D7739F06-9425-4B33-AE5E-EB36E21A5AAD}" dt="2021-12-06T20:12:33.606" v="492" actId="478"/>
          <ac:picMkLst>
            <pc:docMk/>
            <pc:sldMk cId="222717347" sldId="262"/>
            <ac:picMk id="6" creationId="{090619AA-2820-43DB-A7AC-2DD0D1FA3288}"/>
          </ac:picMkLst>
        </pc:picChg>
        <pc:picChg chg="add del mod">
          <ac:chgData name="Eliška Pohlová" userId="af7eabc05dd85932" providerId="LiveId" clId="{D7739F06-9425-4B33-AE5E-EB36E21A5AAD}" dt="2021-12-06T20:19:01.552" v="552" actId="478"/>
          <ac:picMkLst>
            <pc:docMk/>
            <pc:sldMk cId="222717347" sldId="262"/>
            <ac:picMk id="8" creationId="{468DE8AE-E52C-4C86-9C43-217901FD5763}"/>
          </ac:picMkLst>
        </pc:picChg>
      </pc:sldChg>
      <pc:sldChg chg="modSp new del mod">
        <pc:chgData name="Eliška Pohlová" userId="af7eabc05dd85932" providerId="LiveId" clId="{D7739F06-9425-4B33-AE5E-EB36E21A5AAD}" dt="2021-12-06T20:06:28.085" v="279" actId="47"/>
        <pc:sldMkLst>
          <pc:docMk/>
          <pc:sldMk cId="2347482136" sldId="262"/>
        </pc:sldMkLst>
        <pc:spChg chg="mod">
          <ac:chgData name="Eliška Pohlová" userId="af7eabc05dd85932" providerId="LiveId" clId="{D7739F06-9425-4B33-AE5E-EB36E21A5AAD}" dt="2021-12-06T20:06:21.014" v="269" actId="20577"/>
          <ac:spMkLst>
            <pc:docMk/>
            <pc:sldMk cId="2347482136" sldId="262"/>
            <ac:spMk id="2" creationId="{C7A01683-85A8-4775-A984-B061E086B23F}"/>
          </ac:spMkLst>
        </pc:spChg>
        <pc:spChg chg="mod">
          <ac:chgData name="Eliška Pohlová" userId="af7eabc05dd85932" providerId="LiveId" clId="{D7739F06-9425-4B33-AE5E-EB36E21A5AAD}" dt="2021-12-06T20:06:25.021" v="278" actId="20577"/>
          <ac:spMkLst>
            <pc:docMk/>
            <pc:sldMk cId="2347482136" sldId="262"/>
            <ac:spMk id="3" creationId="{EFB58C52-50AC-49E7-9FCE-EBCE54DD0B9F}"/>
          </ac:spMkLst>
        </pc:spChg>
      </pc:sldChg>
      <pc:sldChg chg="addSp delSp modSp new mod">
        <pc:chgData name="Eliška Pohlová" userId="af7eabc05dd85932" providerId="LiveId" clId="{D7739F06-9425-4B33-AE5E-EB36E21A5AAD}" dt="2021-12-06T20:39:56.801" v="773" actId="114"/>
        <pc:sldMkLst>
          <pc:docMk/>
          <pc:sldMk cId="512872441" sldId="263"/>
        </pc:sldMkLst>
        <pc:spChg chg="mod">
          <ac:chgData name="Eliška Pohlová" userId="af7eabc05dd85932" providerId="LiveId" clId="{D7739F06-9425-4B33-AE5E-EB36E21A5AAD}" dt="2021-12-06T20:39:22.653" v="769"/>
          <ac:spMkLst>
            <pc:docMk/>
            <pc:sldMk cId="512872441" sldId="263"/>
            <ac:spMk id="2" creationId="{B8EE436F-AEA4-4DE6-867B-AEB52C5F62BE}"/>
          </ac:spMkLst>
        </pc:spChg>
        <pc:spChg chg="mod">
          <ac:chgData name="Eliška Pohlová" userId="af7eabc05dd85932" providerId="LiveId" clId="{D7739F06-9425-4B33-AE5E-EB36E21A5AAD}" dt="2021-12-06T20:39:53.243" v="772" actId="114"/>
          <ac:spMkLst>
            <pc:docMk/>
            <pc:sldMk cId="512872441" sldId="263"/>
            <ac:spMk id="3" creationId="{8FB9FA43-7914-4632-BF36-CE6A16A07125}"/>
          </ac:spMkLst>
        </pc:spChg>
        <pc:spChg chg="mod">
          <ac:chgData name="Eliška Pohlová" userId="af7eabc05dd85932" providerId="LiveId" clId="{D7739F06-9425-4B33-AE5E-EB36E21A5AAD}" dt="2021-12-06T20:39:56.801" v="773" actId="114"/>
          <ac:spMkLst>
            <pc:docMk/>
            <pc:sldMk cId="512872441" sldId="263"/>
            <ac:spMk id="4" creationId="{46E93D0A-C35D-4ED0-959C-4E1DA024AF87}"/>
          </ac:spMkLst>
        </pc:spChg>
        <pc:picChg chg="add del">
          <ac:chgData name="Eliška Pohlová" userId="af7eabc05dd85932" providerId="LiveId" clId="{D7739F06-9425-4B33-AE5E-EB36E21A5AAD}" dt="2021-12-06T20:19:12.389" v="559" actId="478"/>
          <ac:picMkLst>
            <pc:docMk/>
            <pc:sldMk cId="512872441" sldId="263"/>
            <ac:picMk id="6" creationId="{C7CD3D7A-49EA-4EB9-9F72-684C5A0BA5AA}"/>
          </ac:picMkLst>
        </pc:picChg>
      </pc:sldChg>
      <pc:sldChg chg="modSp new mod">
        <pc:chgData name="Eliška Pohlová" userId="af7eabc05dd85932" providerId="LiveId" clId="{D7739F06-9425-4B33-AE5E-EB36E21A5AAD}" dt="2021-12-06T20:40:11.636" v="776" actId="1076"/>
        <pc:sldMkLst>
          <pc:docMk/>
          <pc:sldMk cId="1499855264" sldId="264"/>
        </pc:sldMkLst>
        <pc:spChg chg="mod">
          <ac:chgData name="Eliška Pohlová" userId="af7eabc05dd85932" providerId="LiveId" clId="{D7739F06-9425-4B33-AE5E-EB36E21A5AAD}" dt="2021-12-06T20:39:22.653" v="769"/>
          <ac:spMkLst>
            <pc:docMk/>
            <pc:sldMk cId="1499855264" sldId="264"/>
            <ac:spMk id="2" creationId="{9543BBFB-F3C4-4547-A257-090EFD76C532}"/>
          </ac:spMkLst>
        </pc:spChg>
        <pc:spChg chg="mod">
          <ac:chgData name="Eliška Pohlová" userId="af7eabc05dd85932" providerId="LiveId" clId="{D7739F06-9425-4B33-AE5E-EB36E21A5AAD}" dt="2021-12-06T20:40:11.636" v="776" actId="1076"/>
          <ac:spMkLst>
            <pc:docMk/>
            <pc:sldMk cId="1499855264" sldId="264"/>
            <ac:spMk id="3" creationId="{611E064C-FC64-405C-B079-22592D48D3AB}"/>
          </ac:spMkLst>
        </pc:spChg>
        <pc:spChg chg="mod">
          <ac:chgData name="Eliška Pohlová" userId="af7eabc05dd85932" providerId="LiveId" clId="{D7739F06-9425-4B33-AE5E-EB36E21A5AAD}" dt="2021-12-06T20:40:10.524" v="775" actId="114"/>
          <ac:spMkLst>
            <pc:docMk/>
            <pc:sldMk cId="1499855264" sldId="264"/>
            <ac:spMk id="4" creationId="{D45CCD1D-C86A-4546-9DD3-EA7F722B0720}"/>
          </ac:spMkLst>
        </pc:spChg>
      </pc:sldChg>
      <pc:sldChg chg="modSp new mod">
        <pc:chgData name="Eliška Pohlová" userId="af7eabc05dd85932" providerId="LiveId" clId="{D7739F06-9425-4B33-AE5E-EB36E21A5AAD}" dt="2021-12-06T20:40:22.054" v="778" actId="114"/>
        <pc:sldMkLst>
          <pc:docMk/>
          <pc:sldMk cId="3083630408" sldId="265"/>
        </pc:sldMkLst>
        <pc:spChg chg="mod">
          <ac:chgData name="Eliška Pohlová" userId="af7eabc05dd85932" providerId="LiveId" clId="{D7739F06-9425-4B33-AE5E-EB36E21A5AAD}" dt="2021-12-06T20:39:22.653" v="769"/>
          <ac:spMkLst>
            <pc:docMk/>
            <pc:sldMk cId="3083630408" sldId="265"/>
            <ac:spMk id="2" creationId="{C16D14B2-25B2-43C5-8D9B-57B12C042D48}"/>
          </ac:spMkLst>
        </pc:spChg>
        <pc:spChg chg="mod">
          <ac:chgData name="Eliška Pohlová" userId="af7eabc05dd85932" providerId="LiveId" clId="{D7739F06-9425-4B33-AE5E-EB36E21A5AAD}" dt="2021-12-06T20:40:16.891" v="777" actId="114"/>
          <ac:spMkLst>
            <pc:docMk/>
            <pc:sldMk cId="3083630408" sldId="265"/>
            <ac:spMk id="3" creationId="{A2DFF5FB-E4AB-4E13-8883-5B2DC87D2D69}"/>
          </ac:spMkLst>
        </pc:spChg>
        <pc:spChg chg="mod">
          <ac:chgData name="Eliška Pohlová" userId="af7eabc05dd85932" providerId="LiveId" clId="{D7739F06-9425-4B33-AE5E-EB36E21A5AAD}" dt="2021-12-06T20:40:22.054" v="778" actId="114"/>
          <ac:spMkLst>
            <pc:docMk/>
            <pc:sldMk cId="3083630408" sldId="265"/>
            <ac:spMk id="4" creationId="{A94F154B-1842-46CE-8BE3-F03CA3EDA5F1}"/>
          </ac:spMkLst>
        </pc:spChg>
      </pc:sldChg>
      <pc:sldChg chg="modSp new mod">
        <pc:chgData name="Eliška Pohlová" userId="af7eabc05dd85932" providerId="LiveId" clId="{D7739F06-9425-4B33-AE5E-EB36E21A5AAD}" dt="2021-12-06T20:43:54.217" v="799" actId="20577"/>
        <pc:sldMkLst>
          <pc:docMk/>
          <pc:sldMk cId="955674564" sldId="266"/>
        </pc:sldMkLst>
        <pc:spChg chg="mod">
          <ac:chgData name="Eliška Pohlová" userId="af7eabc05dd85932" providerId="LiveId" clId="{D7739F06-9425-4B33-AE5E-EB36E21A5AAD}" dt="2021-12-06T20:40:45.783" v="787" actId="5793"/>
          <ac:spMkLst>
            <pc:docMk/>
            <pc:sldMk cId="955674564" sldId="266"/>
            <ac:spMk id="2" creationId="{031AAFE0-A277-4F28-93C7-83AE29BAFDCD}"/>
          </ac:spMkLst>
        </pc:spChg>
        <pc:spChg chg="mod">
          <ac:chgData name="Eliška Pohlová" userId="af7eabc05dd85932" providerId="LiveId" clId="{D7739F06-9425-4B33-AE5E-EB36E21A5AAD}" dt="2021-12-06T20:43:54.217" v="799" actId="20577"/>
          <ac:spMkLst>
            <pc:docMk/>
            <pc:sldMk cId="955674564" sldId="266"/>
            <ac:spMk id="3" creationId="{637281FC-E215-4244-90BA-31E0573A8D4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5528-DDBF-49E5-A03F-59553460B837}" type="datetimeFigureOut">
              <a:rPr lang="cs-CZ" smtClean="0"/>
              <a:t>06.12.2021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9780-C0BF-4EFB-A56A-989AF42F38AA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4865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5528-DDBF-49E5-A03F-59553460B837}" type="datetimeFigureOut">
              <a:rPr lang="cs-CZ" smtClean="0"/>
              <a:t>06.12.2021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9780-C0BF-4EFB-A56A-989AF42F3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103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5528-DDBF-49E5-A03F-59553460B837}" type="datetimeFigureOut">
              <a:rPr lang="cs-CZ" smtClean="0"/>
              <a:t>06.12.2021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9780-C0BF-4EFB-A56A-989AF42F3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1415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5528-DDBF-49E5-A03F-59553460B837}" type="datetimeFigureOut">
              <a:rPr lang="cs-CZ" smtClean="0"/>
              <a:t>06.12.2021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9780-C0BF-4EFB-A56A-989AF42F3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3187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5528-DDBF-49E5-A03F-59553460B837}" type="datetimeFigureOut">
              <a:rPr lang="cs-CZ" smtClean="0"/>
              <a:t>06.12.2021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9780-C0BF-4EFB-A56A-989AF42F38AA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9391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5528-DDBF-49E5-A03F-59553460B837}" type="datetimeFigureOut">
              <a:rPr lang="cs-CZ" smtClean="0"/>
              <a:t>06.12.2021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9780-C0BF-4EFB-A56A-989AF42F3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3581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5528-DDBF-49E5-A03F-59553460B837}" type="datetimeFigureOut">
              <a:rPr lang="cs-CZ" smtClean="0"/>
              <a:t>06.12.2021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9780-C0BF-4EFB-A56A-989AF42F3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5907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5528-DDBF-49E5-A03F-59553460B837}" type="datetimeFigureOut">
              <a:rPr lang="cs-CZ" smtClean="0"/>
              <a:t>06.12.2021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9780-C0BF-4EFB-A56A-989AF42F3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419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5528-DDBF-49E5-A03F-59553460B837}" type="datetimeFigureOut">
              <a:rPr lang="cs-CZ" smtClean="0"/>
              <a:t>06.12.2021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9780-C0BF-4EFB-A56A-989AF42F3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52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1165528-DDBF-49E5-A03F-59553460B837}" type="datetimeFigureOut">
              <a:rPr lang="cs-CZ" smtClean="0"/>
              <a:t>06.12.2021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16F9780-C0BF-4EFB-A56A-989AF42F3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3395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5528-DDBF-49E5-A03F-59553460B837}" type="datetimeFigureOut">
              <a:rPr lang="cs-CZ" smtClean="0"/>
              <a:t>06.12.2021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9780-C0BF-4EFB-A56A-989AF42F3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6590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1165528-DDBF-49E5-A03F-59553460B837}" type="datetimeFigureOut">
              <a:rPr lang="cs-CZ" smtClean="0"/>
              <a:t>06.12.2021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16F9780-C0BF-4EFB-A56A-989AF42F38AA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18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B5D570-7254-4FDC-89FE-7C63CA3439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První poznatky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E27D1EF-160B-4797-82F3-E4790A5B95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995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DC8E00-522A-433D-A8A7-78C069890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definují vztah s českou republikou?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E229F5-6B4C-4498-A15E-43FC38E9F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jej definují rodiče? Pomocí čeho?</a:t>
            </a:r>
          </a:p>
          <a:p>
            <a:r>
              <a:rPr lang="cs-CZ" dirty="0"/>
              <a:t>Jak jej definují děti? Pomocí čeho?</a:t>
            </a:r>
          </a:p>
          <a:p>
            <a:r>
              <a:rPr lang="cs-CZ" dirty="0"/>
              <a:t>Jaké jsou shody a rozdíly?</a:t>
            </a:r>
          </a:p>
        </p:txBody>
      </p:sp>
    </p:spTree>
    <p:extLst>
      <p:ext uri="{BB962C8B-B14F-4D97-AF65-F5344CB8AC3E}">
        <p14:creationId xmlns:p14="http://schemas.microsoft.com/office/powerpoint/2010/main" val="1232489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1AAFE0-A277-4F28-93C7-83AE29BAF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7281FC-E215-4244-90BA-31E0573A8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813483"/>
          </a:xfrm>
        </p:spPr>
        <p:txBody>
          <a:bodyPr>
            <a:normAutofit fontScale="70000" lnSpcReduction="20000"/>
          </a:bodyPr>
          <a:lstStyle/>
          <a:p>
            <a:pPr rtl="0">
              <a:spcBef>
                <a:spcPts val="0"/>
              </a:spcBef>
              <a:spcAft>
                <a:spcPts val="800"/>
              </a:spcAft>
            </a:pPr>
            <a:r>
              <a:rPr lang="cs-CZ" sz="2200" b="0" i="0" u="none" strike="noStrike" dirty="0">
                <a:solidFill>
                  <a:srgbClr val="000000"/>
                </a:solidFill>
                <a:effectLst/>
              </a:rPr>
              <a:t>(Věk? Pohlaví? Délka pobytu v Bruselu? Důvod pobytu?)</a:t>
            </a:r>
            <a:endParaRPr lang="cs-CZ" sz="2600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800"/>
              </a:spcAft>
            </a:pPr>
            <a:r>
              <a:rPr lang="cs-CZ" sz="2200" b="0" i="0" u="none" strike="noStrike" dirty="0">
                <a:solidFill>
                  <a:srgbClr val="000000"/>
                </a:solidFill>
                <a:effectLst/>
              </a:rPr>
              <a:t>Změnil se váš vztah k České republice od té doby, co jste v Bruselu? Ovlivňuje pobyt v Bruselu váš vztah k České republice? Jak?</a:t>
            </a:r>
            <a:endParaRPr lang="cs-CZ" sz="2600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800"/>
              </a:spcAft>
            </a:pPr>
            <a:r>
              <a:rPr lang="cs-CZ" sz="2200" b="0" i="0" u="none" strike="noStrike" dirty="0">
                <a:solidFill>
                  <a:srgbClr val="000000"/>
                </a:solidFill>
                <a:effectLst/>
              </a:rPr>
              <a:t>Jak byste popsal/a svůj vztah k České republice? Pomocí čeho?</a:t>
            </a:r>
            <a:endParaRPr lang="cs-CZ" sz="2600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800"/>
              </a:spcAft>
            </a:pPr>
            <a:r>
              <a:rPr lang="cs-CZ" sz="2200" b="0" i="0" u="none" strike="noStrike" dirty="0">
                <a:solidFill>
                  <a:srgbClr val="000000"/>
                </a:solidFill>
                <a:effectLst/>
              </a:rPr>
              <a:t>S kým se nejčastěji stýkáte v Bruselu? S ostatními Čechy, nebo s lidmi jiných národností? Proč? </a:t>
            </a:r>
            <a:endParaRPr lang="cs-CZ" sz="2600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800"/>
              </a:spcAft>
            </a:pPr>
            <a:r>
              <a:rPr lang="cs-CZ" sz="2200" b="0" i="0" u="none" strike="noStrike" dirty="0">
                <a:solidFill>
                  <a:srgbClr val="000000"/>
                </a:solidFill>
                <a:effectLst/>
              </a:rPr>
              <a:t>Je pro vás česká komunita v Bruselu velkým přínosem? Jsou pro vás důležité krajanské instituce a organizace? (zastupitelství, Česká beseda, </a:t>
            </a:r>
            <a:r>
              <a:rPr lang="cs-CZ" sz="2200" b="0" i="0" u="none" strike="noStrike" dirty="0" err="1">
                <a:solidFill>
                  <a:srgbClr val="000000"/>
                </a:solidFill>
                <a:effectLst/>
              </a:rPr>
              <a:t>Inspiration</a:t>
            </a:r>
            <a:r>
              <a:rPr lang="cs-CZ" sz="22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cs-CZ" sz="2200" b="0" i="0" u="none" strike="noStrike" dirty="0" err="1">
                <a:solidFill>
                  <a:srgbClr val="000000"/>
                </a:solidFill>
                <a:effectLst/>
              </a:rPr>
              <a:t>tcheque</a:t>
            </a:r>
            <a:r>
              <a:rPr lang="cs-CZ" sz="2200" b="0" i="0" u="none" strike="noStrike" dirty="0">
                <a:solidFill>
                  <a:srgbClr val="000000"/>
                </a:solidFill>
                <a:effectLst/>
              </a:rPr>
              <a:t>...) Chodíte na jejich akce? proč? </a:t>
            </a:r>
            <a:endParaRPr lang="cs-CZ" sz="2600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800"/>
              </a:spcAft>
            </a:pPr>
            <a:r>
              <a:rPr lang="cs-CZ" sz="2200" b="0" i="0" u="none" strike="noStrike" dirty="0">
                <a:solidFill>
                  <a:srgbClr val="000000"/>
                </a:solidFill>
                <a:effectLst/>
              </a:rPr>
              <a:t>Zajímáte se o politické/kulturní/… dění v České republice? Zajímáte se o dění v Belgii/světě? Je pro vás některé důležitější? Proč? </a:t>
            </a:r>
            <a:endParaRPr lang="cs-CZ" sz="2600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800"/>
              </a:spcAft>
            </a:pPr>
            <a:r>
              <a:rPr lang="cs-CZ" sz="2200" b="0" i="0" u="none" strike="noStrike" dirty="0">
                <a:solidFill>
                  <a:srgbClr val="000000"/>
                </a:solidFill>
                <a:effectLst/>
              </a:rPr>
              <a:t>Co pro vás znamená termín česká kultura? (že se např. hraje divadlo v češtině? nebo že se hraje hra od českého autora?) Je pro vás důležitá? </a:t>
            </a:r>
            <a:endParaRPr lang="cs-CZ" sz="2600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800"/>
              </a:spcAft>
            </a:pPr>
            <a:r>
              <a:rPr lang="cs-CZ" sz="2200" b="0" i="0" u="none" strike="noStrike" dirty="0">
                <a:solidFill>
                  <a:srgbClr val="000000"/>
                </a:solidFill>
                <a:effectLst/>
              </a:rPr>
              <a:t>Hodláte se někdy natrvalo vrátit do České republiky? Proč? Hodláte se usadit v nějaké jiné zemi? Proč?</a:t>
            </a:r>
            <a:endParaRPr lang="cs-CZ" sz="2600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800"/>
              </a:spcAft>
            </a:pPr>
            <a:r>
              <a:rPr lang="cs-CZ" sz="2200" b="0" i="0" u="none" strike="noStrike" dirty="0">
                <a:solidFill>
                  <a:srgbClr val="000000"/>
                </a:solidFill>
                <a:effectLst/>
              </a:rPr>
              <a:t>S kým jste nejčastěji v kontaktu v České republice? </a:t>
            </a:r>
            <a:endParaRPr lang="cs-CZ" sz="2600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800"/>
              </a:spcAft>
            </a:pPr>
            <a:r>
              <a:rPr lang="cs-CZ" sz="2200" b="0" i="0" u="none" strike="noStrike" dirty="0">
                <a:solidFill>
                  <a:srgbClr val="000000"/>
                </a:solidFill>
                <a:effectLst/>
              </a:rPr>
              <a:t>Využíváte některé státní instituce v České republice? Za jakým účelem? </a:t>
            </a:r>
            <a:endParaRPr lang="cs-CZ" sz="2600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800"/>
              </a:spcAft>
            </a:pPr>
            <a:r>
              <a:rPr lang="cs-CZ" sz="2200" b="0" i="0" u="none" strike="noStrike" dirty="0">
                <a:solidFill>
                  <a:srgbClr val="000000"/>
                </a:solidFill>
                <a:effectLst/>
              </a:rPr>
              <a:t>D: Chodíte/chodili jste do české školy v Bruselu? Jak dlouho? Jak a co se vám v ní líbilo nelíbilo?   </a:t>
            </a:r>
            <a:endParaRPr lang="cs-CZ" sz="2600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800"/>
              </a:spcAft>
            </a:pPr>
            <a:r>
              <a:rPr lang="cs-CZ" sz="2200" b="0" i="0" u="none" strike="noStrike" dirty="0">
                <a:solidFill>
                  <a:srgbClr val="000000"/>
                </a:solidFill>
                <a:effectLst/>
              </a:rPr>
              <a:t>R: Chodí vaše děti do české školy? Je pro vás důležité, aby vaše děti měly výuku v češtině? proč? </a:t>
            </a:r>
            <a:endParaRPr lang="cs-CZ" sz="2600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800"/>
              </a:spcAft>
            </a:pPr>
            <a:r>
              <a:rPr lang="cs-CZ" sz="2200" b="0" i="0" u="none" strike="noStrike" dirty="0">
                <a:solidFill>
                  <a:srgbClr val="000000"/>
                </a:solidFill>
                <a:effectLst/>
              </a:rPr>
              <a:t>D: Bylo/je pro vás důležité mít výuku v češtině? proč?</a:t>
            </a:r>
            <a:endParaRPr lang="cs-CZ" sz="2600" b="0" dirty="0">
              <a:effectLst/>
            </a:endParaRPr>
          </a:p>
          <a:p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5674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D5A9A2-2197-4919-A574-1C9A29DF4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Kódy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0E4151-6A82-4BBF-92CD-A7D0784F6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Lidé </a:t>
            </a:r>
          </a:p>
          <a:p>
            <a:pPr lvl="1"/>
            <a:r>
              <a:rPr lang="cs-CZ" dirty="0"/>
              <a:t>Kamarádi</a:t>
            </a:r>
          </a:p>
          <a:p>
            <a:pPr lvl="1"/>
            <a:r>
              <a:rPr lang="cs-CZ" dirty="0"/>
              <a:t>Rodina </a:t>
            </a:r>
          </a:p>
          <a:p>
            <a:r>
              <a:rPr lang="cs-CZ" dirty="0"/>
              <a:t>Příležitosti</a:t>
            </a:r>
          </a:p>
          <a:p>
            <a:pPr lvl="1"/>
            <a:r>
              <a:rPr lang="cs-CZ" dirty="0"/>
              <a:t>Města, příroda</a:t>
            </a:r>
          </a:p>
          <a:p>
            <a:pPr lvl="1"/>
            <a:r>
              <a:rPr lang="cs-CZ" dirty="0"/>
              <a:t>Trávení času</a:t>
            </a:r>
          </a:p>
          <a:p>
            <a:pPr lvl="1"/>
            <a:r>
              <a:rPr lang="cs-CZ" dirty="0"/>
              <a:t>Škola </a:t>
            </a:r>
          </a:p>
          <a:p>
            <a:pPr lvl="1"/>
            <a:r>
              <a:rPr lang="cs-CZ" dirty="0"/>
              <a:t>Kontakt </a:t>
            </a:r>
          </a:p>
          <a:p>
            <a:r>
              <a:rPr lang="cs-CZ" dirty="0"/>
              <a:t>Národnost</a:t>
            </a:r>
          </a:p>
          <a:p>
            <a:pPr lvl="1"/>
            <a:r>
              <a:rPr lang="cs-CZ" dirty="0"/>
              <a:t>Národní cítění</a:t>
            </a:r>
          </a:p>
          <a:p>
            <a:pPr lvl="1"/>
            <a:r>
              <a:rPr lang="cs-CZ" dirty="0"/>
              <a:t>Tradice a zvyky</a:t>
            </a:r>
          </a:p>
          <a:p>
            <a:pPr lvl="1"/>
            <a:r>
              <a:rPr lang="cs-CZ" dirty="0"/>
              <a:t>Jazyk</a:t>
            </a:r>
          </a:p>
          <a:p>
            <a:pPr lvl="1"/>
            <a:r>
              <a:rPr lang="cs-CZ" dirty="0"/>
              <a:t>Kultura </a:t>
            </a:r>
          </a:p>
          <a:p>
            <a:r>
              <a:rPr lang="cs-CZ" dirty="0"/>
              <a:t>Vývoj vztahu k ČR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2187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32CEA8-EB93-4893-9D5F-8D1781C21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Lidé: kamarádi a rodina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78CFC4-C49D-446F-9618-0F03BE6B19E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Rodiče</a:t>
            </a:r>
          </a:p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„nejdřív jsem se stýkala hodně s 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Čechama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“</a:t>
            </a:r>
          </a:p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„když jsem šla do práce, tak se začali nabalovat kolegové a kamarádi jako mezi kolegy a tak“</a:t>
            </a:r>
          </a:p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„Mám tam teda rodiče a sestru“</a:t>
            </a:r>
            <a:endParaRPr lang="cs-CZ" i="1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6D441B1-B1E4-41B5-8CBA-259E4ADF5E3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Děti</a:t>
            </a:r>
          </a:p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„No, jako hodně s 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lidma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vlastně ze třídy, ale i jako s 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jinejma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lidma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Jako řekla bych, že tak ¾ lidí jsou Češi a zbytek nejsou“</a:t>
            </a:r>
          </a:p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„všechna moje rodina tam žije a mám tam kamarády“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22717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EE436F-AEA4-4DE6-867B-AEB52C5F6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Příležitosti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B9FA43-7914-4632-BF36-CE6A16A0712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z="1800" i="1" dirty="0">
                <a:latin typeface="Calibri" panose="020F0502020204030204" pitchFamily="34" charset="0"/>
                <a:ea typeface="Calibri" panose="020F0502020204030204" pitchFamily="34" charset="0"/>
              </a:rPr>
              <a:t>„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zejména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facebook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to hodně jako spojuje“</a:t>
            </a:r>
          </a:p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„měla zrovna nastoupit do práce po mateřský“</a:t>
            </a:r>
          </a:p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„takže vlastně z těch jazyků, z toho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jazykovýho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kurzu angličtiny“</a:t>
            </a:r>
            <a:endParaRPr lang="cs-CZ" sz="1800" i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„že tady máme domov a v Čechách vlastně jsme byt nechali pronajmout“</a:t>
            </a:r>
          </a:p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„já mám citový vztah k různým místům, třeba ke Krkonoším“</a:t>
            </a:r>
            <a:endParaRPr lang="cs-CZ" i="1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6E93D0A-C35D-4ED0-959C-4E1DA024AF8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„jak jsme v 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tý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evropský škole, že jo, tak tam je hodně Čechů“</a:t>
            </a:r>
          </a:p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„tak je to tam hezký a vlastně, já vlastně chci studovat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xy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proto bych na to studium chtěla do Prahy“</a:t>
            </a:r>
          </a:p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„jako jsem rád, že to tady jako je, měli by v tom ty spolky pokračovat, ale mě se to prostě netýká“</a:t>
            </a:r>
          </a:p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„Protože dřív jsem taky jako stejně jezdila za babičkou“</a:t>
            </a:r>
            <a:endParaRPr lang="cs-CZ" sz="1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2872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43BBFB-F3C4-4547-A257-090EFD76C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E064C-FC64-405C-B079-22592D48D3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80" y="1845735"/>
            <a:ext cx="4937760" cy="4023360"/>
          </a:xfrm>
        </p:spPr>
        <p:txBody>
          <a:bodyPr/>
          <a:lstStyle/>
          <a:p>
            <a:r>
              <a:rPr lang="cs-CZ" sz="1800" i="1" dirty="0">
                <a:latin typeface="Calibri" panose="020F0502020204030204" pitchFamily="34" charset="0"/>
                <a:ea typeface="Calibri" panose="020F0502020204030204" pitchFamily="34" charset="0"/>
              </a:rPr>
              <a:t>„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Když je tady český divadlo, tak můžeme jít oba dva na český divadlo“</a:t>
            </a:r>
          </a:p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„jsou v tom ty tradice, který jako já mám hrozně ráda a chci je udržet“</a:t>
            </a:r>
          </a:p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„jako ta čeština je jako prostě jednoduchá“</a:t>
            </a:r>
          </a:p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„ta východní </a:t>
            </a:r>
            <a:r>
              <a:rPr lang="cs-CZ" sz="1800" i="1" dirty="0"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vropa, že tam prostě přetrvává, že si jako víc rozumíme“</a:t>
            </a:r>
          </a:p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„Neumím si upřímně řečeno představit, kdyby tady ty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češi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nebyli,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myslim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si, že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bysme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tady jako nezůstali“</a:t>
            </a:r>
            <a:endParaRPr lang="cs-CZ" i="1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45CCD1D-C86A-4546-9DD3-EA7F722B072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„Tady se všichni tam hrnou a nikdo… to jsem si všimnul na Česku, že lidi tam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maj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vůči sobě prostě… spíš taková jako komunita, jako respekt mi přijde mnohem větší, než v 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Bellgii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“</a:t>
            </a:r>
          </a:p>
          <a:p>
            <a:r>
              <a:rPr lang="cs-CZ" sz="1800" i="1" dirty="0">
                <a:latin typeface="Calibri" panose="020F0502020204030204" pitchFamily="34" charset="0"/>
                <a:ea typeface="Calibri" panose="020F0502020204030204" pitchFamily="34" charset="0"/>
              </a:rPr>
              <a:t>„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že ten jazyk jo, mně přijde, že ta čeština je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hezkej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jazyk“</a:t>
            </a:r>
          </a:p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„byla jsem na divadle a před tím mě mamka donutila jít na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svatomartinskej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průvod“</a:t>
            </a:r>
          </a:p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„Já bych řekla, že ta česká komunita je tady jako hodně silná. Hodně ty lidi, jako ty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češi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se rádi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potkávaj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 jsou spolu a tak“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9855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6D14B2-25B2-43C5-8D9B-57B12C042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vztahu k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DFF5FB-E4AB-4E13-8883-5B2DC87D2D6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„Takže já jsem to tu nejdřív úplně nenáviděla, chtěla jsem se vracet“</a:t>
            </a:r>
          </a:p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„mně se to teda jako posunulo, že mně je tady vlastně docela dobře“</a:t>
            </a:r>
            <a:endParaRPr lang="cs-CZ" sz="1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94F154B-1842-46CE-8BE3-F03CA3EDA5F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„teďka si uvědomuju, jak moc mi chybí to Česko a prostě ho mám rád oproti tomu, než když jsem tady, což před tím jsem si toho vůbec necenil“</a:t>
            </a:r>
          </a:p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„když jsem byla malá, tak mě to přišlo jako normální, že jsme nežili v Čechách, takže jsem k tomu vztah jako neměla“</a:t>
            </a:r>
          </a:p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„asi ve čtrnácti. Protože dřív jsem taky jako stejně jezdila za babičkou a tak, jako potom jsem začala jezdit i do Prahy a tak jako jsem to tam chtěla poznat nebo tak, že to tam vlastně neznám a tak“</a:t>
            </a:r>
            <a:endParaRPr lang="cs-CZ" sz="1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363040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424</TotalTime>
  <Words>882</Words>
  <Application>Microsoft Office PowerPoint</Application>
  <PresentationFormat>Širokoúhlá obrazovka</PresentationFormat>
  <Paragraphs>69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Retrospektiva</vt:lpstr>
      <vt:lpstr>První poznatky</vt:lpstr>
      <vt:lpstr>Jak definují vztah s českou republikou?</vt:lpstr>
      <vt:lpstr>Otázky </vt:lpstr>
      <vt:lpstr>Kódy</vt:lpstr>
      <vt:lpstr>Lidé: kamarádi a rodina</vt:lpstr>
      <vt:lpstr>Příležitosti</vt:lpstr>
      <vt:lpstr>Národnost</vt:lpstr>
      <vt:lpstr>Vývoj vztahu k ČR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První poznatky</dc:title>
  <dc:creator>Eliška Pohlová</dc:creator>
  <cp:lastModifiedBy>Eliška Pohlová</cp:lastModifiedBy>
  <cp:revision>1</cp:revision>
  <dcterms:created xsi:type="dcterms:W3CDTF">2021-12-06T13:39:23Z</dcterms:created>
  <dcterms:modified xsi:type="dcterms:W3CDTF">2021-12-06T20:44:05Z</dcterms:modified>
</cp:coreProperties>
</file>