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264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2F603-F50C-4F3F-BF18-A907C025E9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10BEFD-58F4-48FA-A637-33DB82AFE0BF}">
      <dgm:prSet/>
      <dgm:spPr/>
      <dgm:t>
        <a:bodyPr/>
        <a:lstStyle/>
        <a:p>
          <a:r>
            <a:rPr lang="cs-CZ" dirty="0"/>
            <a:t>1908  Anexe Bosny a Hercegoviny</a:t>
          </a:r>
          <a:endParaRPr lang="en-US" dirty="0"/>
        </a:p>
      </dgm:t>
    </dgm:pt>
    <dgm:pt modelId="{AF414CC7-3898-45E0-9C78-3E01EADF58AC}" type="parTrans" cxnId="{7301E837-F92D-45C5-956E-F78468C6AF54}">
      <dgm:prSet/>
      <dgm:spPr/>
      <dgm:t>
        <a:bodyPr/>
        <a:lstStyle/>
        <a:p>
          <a:endParaRPr lang="en-US"/>
        </a:p>
      </dgm:t>
    </dgm:pt>
    <dgm:pt modelId="{6363E0A4-9AC7-4363-9E2D-0E491FCF700A}" type="sibTrans" cxnId="{7301E837-F92D-45C5-956E-F78468C6AF54}">
      <dgm:prSet/>
      <dgm:spPr/>
      <dgm:t>
        <a:bodyPr/>
        <a:lstStyle/>
        <a:p>
          <a:endParaRPr lang="en-US"/>
        </a:p>
      </dgm:t>
    </dgm:pt>
    <dgm:pt modelId="{36465846-A22E-4CBD-A65D-FF105C10ADEF}">
      <dgm:prSet/>
      <dgm:spPr/>
      <dgm:t>
        <a:bodyPr/>
        <a:lstStyle/>
        <a:p>
          <a:r>
            <a:rPr lang="cs-CZ" dirty="0"/>
            <a:t>1. republika: důraz na sekularizaci, Masaryk se učí arabsky a chce stavět mešitu</a:t>
          </a:r>
          <a:endParaRPr lang="en-US" dirty="0"/>
        </a:p>
      </dgm:t>
    </dgm:pt>
    <dgm:pt modelId="{878B1E0F-EEB7-4FFB-8948-AAE26A242D67}" type="parTrans" cxnId="{8CF2FAE8-1293-4D4D-BFB5-D7957C6973E3}">
      <dgm:prSet/>
      <dgm:spPr/>
      <dgm:t>
        <a:bodyPr/>
        <a:lstStyle/>
        <a:p>
          <a:endParaRPr lang="en-US"/>
        </a:p>
      </dgm:t>
    </dgm:pt>
    <dgm:pt modelId="{AFA101C3-3C14-45B8-998D-8B0DBBD8FAA6}" type="sibTrans" cxnId="{8CF2FAE8-1293-4D4D-BFB5-D7957C6973E3}">
      <dgm:prSet/>
      <dgm:spPr/>
      <dgm:t>
        <a:bodyPr/>
        <a:lstStyle/>
        <a:p>
          <a:endParaRPr lang="en-US"/>
        </a:p>
      </dgm:t>
    </dgm:pt>
    <dgm:pt modelId="{030A324D-69DD-49A2-B86C-98B756BA911D}">
      <dgm:prSet/>
      <dgm:spPr/>
      <dgm:t>
        <a:bodyPr/>
        <a:lstStyle/>
        <a:p>
          <a:r>
            <a:rPr lang="cs-CZ" dirty="0"/>
            <a:t>1934: </a:t>
          </a:r>
          <a:r>
            <a:rPr lang="cs-CZ" dirty="0" err="1"/>
            <a:t>Moslimská</a:t>
          </a:r>
          <a:r>
            <a:rPr lang="cs-CZ" dirty="0"/>
            <a:t> náboženská obec pro Československo</a:t>
          </a:r>
          <a:endParaRPr lang="en-US" dirty="0"/>
        </a:p>
      </dgm:t>
    </dgm:pt>
    <dgm:pt modelId="{3BDA61C3-1CC2-4EFE-A78E-65BCC3C72277}" type="parTrans" cxnId="{82E399D1-DBD8-46DA-BAA8-A68141C67967}">
      <dgm:prSet/>
      <dgm:spPr/>
      <dgm:t>
        <a:bodyPr/>
        <a:lstStyle/>
        <a:p>
          <a:endParaRPr lang="en-US"/>
        </a:p>
      </dgm:t>
    </dgm:pt>
    <dgm:pt modelId="{0E484BAA-C3F2-49A0-A080-0F5783005513}" type="sibTrans" cxnId="{82E399D1-DBD8-46DA-BAA8-A68141C67967}">
      <dgm:prSet/>
      <dgm:spPr/>
      <dgm:t>
        <a:bodyPr/>
        <a:lstStyle/>
        <a:p>
          <a:endParaRPr lang="en-US"/>
        </a:p>
      </dgm:t>
    </dgm:pt>
    <dgm:pt modelId="{E695C419-D414-4E82-BEFB-B713CB5B3BD4}">
      <dgm:prSet/>
      <dgm:spPr/>
      <dgm:t>
        <a:bodyPr/>
        <a:lstStyle/>
        <a:p>
          <a:r>
            <a:rPr lang="cs-CZ" dirty="0"/>
            <a:t>Protektorát (uznání 1941?)</a:t>
          </a:r>
          <a:endParaRPr lang="en-US" dirty="0"/>
        </a:p>
      </dgm:t>
    </dgm:pt>
    <dgm:pt modelId="{097AC8D8-53FD-45B6-9B55-D00EE40EB7BF}" type="parTrans" cxnId="{B4AB3E54-D943-48C8-866F-DE108FA7A738}">
      <dgm:prSet/>
      <dgm:spPr/>
      <dgm:t>
        <a:bodyPr/>
        <a:lstStyle/>
        <a:p>
          <a:endParaRPr lang="en-US"/>
        </a:p>
      </dgm:t>
    </dgm:pt>
    <dgm:pt modelId="{00FE2CDF-549B-46C7-A3B0-934B5E018F8A}" type="sibTrans" cxnId="{B4AB3E54-D943-48C8-866F-DE108FA7A738}">
      <dgm:prSet/>
      <dgm:spPr/>
      <dgm:t>
        <a:bodyPr/>
        <a:lstStyle/>
        <a:p>
          <a:endParaRPr lang="en-US"/>
        </a:p>
      </dgm:t>
    </dgm:pt>
    <dgm:pt modelId="{FC8D485A-BB5C-43F5-B97D-93AAA399C0AD}">
      <dgm:prSet/>
      <dgm:spPr/>
      <dgm:t>
        <a:bodyPr/>
        <a:lstStyle/>
        <a:p>
          <a:r>
            <a:rPr lang="cs-CZ"/>
            <a:t>Benešovy dekrety</a:t>
          </a:r>
          <a:endParaRPr lang="en-US"/>
        </a:p>
      </dgm:t>
    </dgm:pt>
    <dgm:pt modelId="{840404DA-C83B-47EB-9DEB-05755A66763C}" type="parTrans" cxnId="{3D85FF04-4E2F-49A8-AEAA-CD0EC67BDD03}">
      <dgm:prSet/>
      <dgm:spPr/>
      <dgm:t>
        <a:bodyPr/>
        <a:lstStyle/>
        <a:p>
          <a:endParaRPr lang="en-US"/>
        </a:p>
      </dgm:t>
    </dgm:pt>
    <dgm:pt modelId="{70081A55-1176-4774-8578-BA13E13775AB}" type="sibTrans" cxnId="{3D85FF04-4E2F-49A8-AEAA-CD0EC67BDD03}">
      <dgm:prSet/>
      <dgm:spPr/>
      <dgm:t>
        <a:bodyPr/>
        <a:lstStyle/>
        <a:p>
          <a:endParaRPr lang="en-US"/>
        </a:p>
      </dgm:t>
    </dgm:pt>
    <dgm:pt modelId="{33C98F99-C2FD-418D-8B8A-44BAC5ED7E16}">
      <dgm:prSet/>
      <dgm:spPr/>
      <dgm:t>
        <a:bodyPr/>
        <a:lstStyle/>
        <a:p>
          <a:r>
            <a:rPr lang="cs-CZ" dirty="0"/>
            <a:t>1968: vyhlášení de facto</a:t>
          </a:r>
          <a:endParaRPr lang="en-US" dirty="0"/>
        </a:p>
      </dgm:t>
    </dgm:pt>
    <dgm:pt modelId="{DC6FB2D3-9C4D-462A-AA58-75519E1A96C5}" type="parTrans" cxnId="{534D7712-D91B-42D4-820A-DEA02C4978BC}">
      <dgm:prSet/>
      <dgm:spPr/>
      <dgm:t>
        <a:bodyPr/>
        <a:lstStyle/>
        <a:p>
          <a:endParaRPr lang="en-US"/>
        </a:p>
      </dgm:t>
    </dgm:pt>
    <dgm:pt modelId="{E607FEDD-2ED3-49DA-AC25-11A1F9B5CAC8}" type="sibTrans" cxnId="{534D7712-D91B-42D4-820A-DEA02C4978BC}">
      <dgm:prSet/>
      <dgm:spPr/>
      <dgm:t>
        <a:bodyPr/>
        <a:lstStyle/>
        <a:p>
          <a:endParaRPr lang="en-US"/>
        </a:p>
      </dgm:t>
    </dgm:pt>
    <dgm:pt modelId="{3BDE6A6E-527A-472F-B7EE-EC758B883F1D}">
      <dgm:prSet/>
      <dgm:spPr/>
      <dgm:t>
        <a:bodyPr/>
        <a:lstStyle/>
        <a:p>
          <a:r>
            <a:rPr lang="cs-CZ" dirty="0"/>
            <a:t>70.- 80. léta: rozvojové programy Československa</a:t>
          </a:r>
          <a:endParaRPr lang="en-US" dirty="0"/>
        </a:p>
      </dgm:t>
    </dgm:pt>
    <dgm:pt modelId="{2F1B37A0-8E50-451A-9E35-20EC79CCD9EE}" type="parTrans" cxnId="{180E5E5E-0FE9-4BD4-8FD2-93239A3896C0}">
      <dgm:prSet/>
      <dgm:spPr/>
      <dgm:t>
        <a:bodyPr/>
        <a:lstStyle/>
        <a:p>
          <a:endParaRPr lang="en-US"/>
        </a:p>
      </dgm:t>
    </dgm:pt>
    <dgm:pt modelId="{589C467D-0ACE-499B-A91F-0724C3EC277D}" type="sibTrans" cxnId="{180E5E5E-0FE9-4BD4-8FD2-93239A3896C0}">
      <dgm:prSet/>
      <dgm:spPr/>
      <dgm:t>
        <a:bodyPr/>
        <a:lstStyle/>
        <a:p>
          <a:endParaRPr lang="en-US"/>
        </a:p>
      </dgm:t>
    </dgm:pt>
    <dgm:pt modelId="{E2CD123F-547B-4D64-B107-3D3E9D7AB609}">
      <dgm:prSet/>
      <dgm:spPr/>
      <dgm:t>
        <a:bodyPr/>
        <a:lstStyle/>
        <a:p>
          <a:r>
            <a:rPr lang="cs-CZ" dirty="0"/>
            <a:t>1989</a:t>
          </a:r>
          <a:endParaRPr lang="en-US" dirty="0"/>
        </a:p>
      </dgm:t>
    </dgm:pt>
    <dgm:pt modelId="{659BE917-A075-4C7B-A719-614506096C41}" type="parTrans" cxnId="{7C4B3208-2020-41CD-B945-80AAF0BAE643}">
      <dgm:prSet/>
      <dgm:spPr/>
      <dgm:t>
        <a:bodyPr/>
        <a:lstStyle/>
        <a:p>
          <a:endParaRPr lang="en-US"/>
        </a:p>
      </dgm:t>
    </dgm:pt>
    <dgm:pt modelId="{AA8B1C6E-BBBB-4B0D-BB29-6BDA5C904C80}" type="sibTrans" cxnId="{7C4B3208-2020-41CD-B945-80AAF0BAE643}">
      <dgm:prSet/>
      <dgm:spPr/>
      <dgm:t>
        <a:bodyPr/>
        <a:lstStyle/>
        <a:p>
          <a:endParaRPr lang="en-US"/>
        </a:p>
      </dgm:t>
    </dgm:pt>
    <dgm:pt modelId="{7EDC4876-4FEE-45AA-A004-A22B4071BF9F}">
      <dgm:prSet/>
      <dgm:spPr/>
      <dgm:t>
        <a:bodyPr/>
        <a:lstStyle/>
        <a:p>
          <a:r>
            <a:rPr lang="cs-CZ" dirty="0"/>
            <a:t>2004: registrace </a:t>
          </a:r>
          <a:r>
            <a:rPr lang="cs-CZ" i="1" dirty="0"/>
            <a:t>Ústředí muslimských obcí </a:t>
          </a:r>
          <a:r>
            <a:rPr lang="cs-CZ" dirty="0"/>
            <a:t>jako náboženské společnosti 1. stupně</a:t>
          </a:r>
          <a:endParaRPr lang="en-US" dirty="0"/>
        </a:p>
      </dgm:t>
    </dgm:pt>
    <dgm:pt modelId="{45EE076B-698B-4E06-B779-AC6A1F2EDA96}" type="parTrans" cxnId="{045A6152-13CD-48B7-979A-9ED178086DE1}">
      <dgm:prSet/>
      <dgm:spPr/>
      <dgm:t>
        <a:bodyPr/>
        <a:lstStyle/>
        <a:p>
          <a:endParaRPr lang="en-US"/>
        </a:p>
      </dgm:t>
    </dgm:pt>
    <dgm:pt modelId="{759E7DF8-0817-4D94-A721-F37BFBA40425}" type="sibTrans" cxnId="{045A6152-13CD-48B7-979A-9ED178086DE1}">
      <dgm:prSet/>
      <dgm:spPr/>
      <dgm:t>
        <a:bodyPr/>
        <a:lstStyle/>
        <a:p>
          <a:endParaRPr lang="en-US"/>
        </a:p>
      </dgm:t>
    </dgm:pt>
    <dgm:pt modelId="{653AE534-69BB-442B-966F-5691F6CA092D}">
      <dgm:prSet/>
      <dgm:spPr/>
      <dgm:t>
        <a:bodyPr/>
        <a:lstStyle/>
        <a:p>
          <a:r>
            <a:rPr lang="cs-CZ" dirty="0"/>
            <a:t>2014: možnost registrace 2. stupně, petice Islám v ČR nechceme s 25 000 podpisy</a:t>
          </a:r>
          <a:endParaRPr lang="en-US" dirty="0"/>
        </a:p>
      </dgm:t>
    </dgm:pt>
    <dgm:pt modelId="{EE6C1F20-2134-46F4-83CF-24385524668C}" type="parTrans" cxnId="{4C2BC7E7-D410-46BE-8477-E2E7DD1141BF}">
      <dgm:prSet/>
      <dgm:spPr/>
      <dgm:t>
        <a:bodyPr/>
        <a:lstStyle/>
        <a:p>
          <a:endParaRPr lang="en-US"/>
        </a:p>
      </dgm:t>
    </dgm:pt>
    <dgm:pt modelId="{B4E39A8E-DCAE-4632-A6CA-43F16860F9F6}" type="sibTrans" cxnId="{4C2BC7E7-D410-46BE-8477-E2E7DD1141BF}">
      <dgm:prSet/>
      <dgm:spPr/>
      <dgm:t>
        <a:bodyPr/>
        <a:lstStyle/>
        <a:p>
          <a:endParaRPr lang="en-US"/>
        </a:p>
      </dgm:t>
    </dgm:pt>
    <dgm:pt modelId="{19B0F5F9-7C22-4219-8616-C40E031CCA00}">
      <dgm:prSet/>
      <dgm:spPr/>
      <dgm:t>
        <a:bodyPr/>
        <a:lstStyle/>
        <a:p>
          <a:r>
            <a:rPr lang="cs-CZ"/>
            <a:t>2015: „migrační krize“</a:t>
          </a:r>
          <a:endParaRPr lang="en-US"/>
        </a:p>
      </dgm:t>
    </dgm:pt>
    <dgm:pt modelId="{13C75177-87D5-4AAD-954A-650D9E2083E8}" type="parTrans" cxnId="{2C37061A-C41D-4C28-B658-A40FD2662BA2}">
      <dgm:prSet/>
      <dgm:spPr/>
      <dgm:t>
        <a:bodyPr/>
        <a:lstStyle/>
        <a:p>
          <a:endParaRPr lang="en-US"/>
        </a:p>
      </dgm:t>
    </dgm:pt>
    <dgm:pt modelId="{5157C28B-A98C-442C-B8CB-9CFED75F55C5}" type="sibTrans" cxnId="{2C37061A-C41D-4C28-B658-A40FD2662BA2}">
      <dgm:prSet/>
      <dgm:spPr/>
      <dgm:t>
        <a:bodyPr/>
        <a:lstStyle/>
        <a:p>
          <a:endParaRPr lang="en-US"/>
        </a:p>
      </dgm:t>
    </dgm:pt>
    <dgm:pt modelId="{EDB9AB84-C534-4FF1-A357-3FCF5A374616}">
      <dgm:prSet/>
      <dgm:spPr/>
      <dgm:t>
        <a:bodyPr/>
        <a:lstStyle/>
        <a:p>
          <a:r>
            <a:rPr lang="cs-CZ" dirty="0"/>
            <a:t>2023: ?</a:t>
          </a:r>
          <a:endParaRPr lang="en-US" dirty="0"/>
        </a:p>
      </dgm:t>
    </dgm:pt>
    <dgm:pt modelId="{CA89D266-D2C6-4EDA-A4BA-4EB7E7989975}" type="parTrans" cxnId="{AF1CC690-0C47-4B37-8401-01F13EF64F96}">
      <dgm:prSet/>
      <dgm:spPr/>
      <dgm:t>
        <a:bodyPr/>
        <a:lstStyle/>
        <a:p>
          <a:endParaRPr lang="en-US"/>
        </a:p>
      </dgm:t>
    </dgm:pt>
    <dgm:pt modelId="{F7510874-6C99-455E-82CC-E5E943B4893D}" type="sibTrans" cxnId="{AF1CC690-0C47-4B37-8401-01F13EF64F96}">
      <dgm:prSet/>
      <dgm:spPr/>
      <dgm:t>
        <a:bodyPr/>
        <a:lstStyle/>
        <a:p>
          <a:endParaRPr lang="en-US"/>
        </a:p>
      </dgm:t>
    </dgm:pt>
    <dgm:pt modelId="{DF7B5469-ECB5-4481-9014-C1AA1A85282E}">
      <dgm:prSet/>
      <dgm:spPr/>
      <dgm:t>
        <a:bodyPr/>
        <a:lstStyle/>
        <a:p>
          <a:r>
            <a:rPr lang="cs-CZ" dirty="0"/>
            <a:t>90. léta: válka v Jugoslávii, válka v Čečensku</a:t>
          </a:r>
          <a:endParaRPr lang="en-US" dirty="0"/>
        </a:p>
      </dgm:t>
    </dgm:pt>
    <dgm:pt modelId="{DBBE5CC3-BE6F-4FD5-B510-B3E3F72EDF52}" type="parTrans" cxnId="{7FFC162C-1400-48E7-AE95-BA2ACF784BBF}">
      <dgm:prSet/>
      <dgm:spPr/>
      <dgm:t>
        <a:bodyPr/>
        <a:lstStyle/>
        <a:p>
          <a:endParaRPr lang="cs-CZ"/>
        </a:p>
      </dgm:t>
    </dgm:pt>
    <dgm:pt modelId="{2F34D711-0F92-4291-94F0-27DBB5BF5017}" type="sibTrans" cxnId="{7FFC162C-1400-48E7-AE95-BA2ACF784BBF}">
      <dgm:prSet/>
      <dgm:spPr/>
      <dgm:t>
        <a:bodyPr/>
        <a:lstStyle/>
        <a:p>
          <a:endParaRPr lang="cs-CZ"/>
        </a:p>
      </dgm:t>
    </dgm:pt>
    <dgm:pt modelId="{5240DCC7-47F0-4315-B2EF-918C56CFBC98}" type="pres">
      <dgm:prSet presAssocID="{6C72F603-F50C-4F3F-BF18-A907C025E912}" presName="vert0" presStyleCnt="0">
        <dgm:presLayoutVars>
          <dgm:dir/>
          <dgm:animOne val="branch"/>
          <dgm:animLvl val="lvl"/>
        </dgm:presLayoutVars>
      </dgm:prSet>
      <dgm:spPr/>
    </dgm:pt>
    <dgm:pt modelId="{01F8BC3A-7D50-4ADC-A522-C559ED44FCF3}" type="pres">
      <dgm:prSet presAssocID="{6D10BEFD-58F4-48FA-A637-33DB82AFE0BF}" presName="thickLine" presStyleLbl="alignNode1" presStyleIdx="0" presStyleCnt="13"/>
      <dgm:spPr/>
    </dgm:pt>
    <dgm:pt modelId="{0CBE78A6-FD3C-4979-A85B-DAA7474816D9}" type="pres">
      <dgm:prSet presAssocID="{6D10BEFD-58F4-48FA-A637-33DB82AFE0BF}" presName="horz1" presStyleCnt="0"/>
      <dgm:spPr/>
    </dgm:pt>
    <dgm:pt modelId="{202BF16B-E7DD-4636-BD68-0727FEE05B6C}" type="pres">
      <dgm:prSet presAssocID="{6D10BEFD-58F4-48FA-A637-33DB82AFE0BF}" presName="tx1" presStyleLbl="revTx" presStyleIdx="0" presStyleCnt="13"/>
      <dgm:spPr/>
    </dgm:pt>
    <dgm:pt modelId="{9F179F49-6378-4B56-9C03-997ED23FD0D4}" type="pres">
      <dgm:prSet presAssocID="{6D10BEFD-58F4-48FA-A637-33DB82AFE0BF}" presName="vert1" presStyleCnt="0"/>
      <dgm:spPr/>
    </dgm:pt>
    <dgm:pt modelId="{787FCAFE-5EEB-4FF0-B9B5-7244058825AC}" type="pres">
      <dgm:prSet presAssocID="{36465846-A22E-4CBD-A65D-FF105C10ADEF}" presName="thickLine" presStyleLbl="alignNode1" presStyleIdx="1" presStyleCnt="13"/>
      <dgm:spPr/>
    </dgm:pt>
    <dgm:pt modelId="{EBE24757-93EF-49DF-8C05-2857E45A5E58}" type="pres">
      <dgm:prSet presAssocID="{36465846-A22E-4CBD-A65D-FF105C10ADEF}" presName="horz1" presStyleCnt="0"/>
      <dgm:spPr/>
    </dgm:pt>
    <dgm:pt modelId="{20727588-3513-46D2-9FF5-5692E1BEE59D}" type="pres">
      <dgm:prSet presAssocID="{36465846-A22E-4CBD-A65D-FF105C10ADEF}" presName="tx1" presStyleLbl="revTx" presStyleIdx="1" presStyleCnt="13"/>
      <dgm:spPr/>
    </dgm:pt>
    <dgm:pt modelId="{1AC86D54-67E6-4CD0-8B51-6C554040B055}" type="pres">
      <dgm:prSet presAssocID="{36465846-A22E-4CBD-A65D-FF105C10ADEF}" presName="vert1" presStyleCnt="0"/>
      <dgm:spPr/>
    </dgm:pt>
    <dgm:pt modelId="{610CAA6D-2CEC-4938-826B-248DBAC79A68}" type="pres">
      <dgm:prSet presAssocID="{030A324D-69DD-49A2-B86C-98B756BA911D}" presName="thickLine" presStyleLbl="alignNode1" presStyleIdx="2" presStyleCnt="13"/>
      <dgm:spPr/>
    </dgm:pt>
    <dgm:pt modelId="{FB227799-6CBA-41D5-9B35-556B467E4E6A}" type="pres">
      <dgm:prSet presAssocID="{030A324D-69DD-49A2-B86C-98B756BA911D}" presName="horz1" presStyleCnt="0"/>
      <dgm:spPr/>
    </dgm:pt>
    <dgm:pt modelId="{2BEECBB0-40F3-48FD-9124-DFDC5ED4C159}" type="pres">
      <dgm:prSet presAssocID="{030A324D-69DD-49A2-B86C-98B756BA911D}" presName="tx1" presStyleLbl="revTx" presStyleIdx="2" presStyleCnt="13"/>
      <dgm:spPr/>
    </dgm:pt>
    <dgm:pt modelId="{2B012602-1F3B-4E62-A5EB-E21C2BD4745A}" type="pres">
      <dgm:prSet presAssocID="{030A324D-69DD-49A2-B86C-98B756BA911D}" presName="vert1" presStyleCnt="0"/>
      <dgm:spPr/>
    </dgm:pt>
    <dgm:pt modelId="{BEDDA408-11D7-4794-976A-1B61D6490079}" type="pres">
      <dgm:prSet presAssocID="{E695C419-D414-4E82-BEFB-B713CB5B3BD4}" presName="thickLine" presStyleLbl="alignNode1" presStyleIdx="3" presStyleCnt="13"/>
      <dgm:spPr/>
    </dgm:pt>
    <dgm:pt modelId="{B10A36A4-308C-4D53-9D5C-1733C2FFE2BE}" type="pres">
      <dgm:prSet presAssocID="{E695C419-D414-4E82-BEFB-B713CB5B3BD4}" presName="horz1" presStyleCnt="0"/>
      <dgm:spPr/>
    </dgm:pt>
    <dgm:pt modelId="{3A090C8E-7C72-4676-8216-F4E317B898D6}" type="pres">
      <dgm:prSet presAssocID="{E695C419-D414-4E82-BEFB-B713CB5B3BD4}" presName="tx1" presStyleLbl="revTx" presStyleIdx="3" presStyleCnt="13"/>
      <dgm:spPr/>
    </dgm:pt>
    <dgm:pt modelId="{DD4CC761-76C3-418A-9495-42465B4E7086}" type="pres">
      <dgm:prSet presAssocID="{E695C419-D414-4E82-BEFB-B713CB5B3BD4}" presName="vert1" presStyleCnt="0"/>
      <dgm:spPr/>
    </dgm:pt>
    <dgm:pt modelId="{5FD78476-15D2-4A7B-9FEA-68AE7169E818}" type="pres">
      <dgm:prSet presAssocID="{FC8D485A-BB5C-43F5-B97D-93AAA399C0AD}" presName="thickLine" presStyleLbl="alignNode1" presStyleIdx="4" presStyleCnt="13"/>
      <dgm:spPr/>
    </dgm:pt>
    <dgm:pt modelId="{94FA421C-467A-454E-9C5D-CD6095E5EFAB}" type="pres">
      <dgm:prSet presAssocID="{FC8D485A-BB5C-43F5-B97D-93AAA399C0AD}" presName="horz1" presStyleCnt="0"/>
      <dgm:spPr/>
    </dgm:pt>
    <dgm:pt modelId="{6FBD5014-A776-4E75-95F7-45E1E18BE385}" type="pres">
      <dgm:prSet presAssocID="{FC8D485A-BB5C-43F5-B97D-93AAA399C0AD}" presName="tx1" presStyleLbl="revTx" presStyleIdx="4" presStyleCnt="13"/>
      <dgm:spPr/>
    </dgm:pt>
    <dgm:pt modelId="{EAB9AD29-A43E-402E-B8DE-40109F30849C}" type="pres">
      <dgm:prSet presAssocID="{FC8D485A-BB5C-43F5-B97D-93AAA399C0AD}" presName="vert1" presStyleCnt="0"/>
      <dgm:spPr/>
    </dgm:pt>
    <dgm:pt modelId="{75AD91E1-574F-4412-B3F7-F02C5F9D8C73}" type="pres">
      <dgm:prSet presAssocID="{33C98F99-C2FD-418D-8B8A-44BAC5ED7E16}" presName="thickLine" presStyleLbl="alignNode1" presStyleIdx="5" presStyleCnt="13"/>
      <dgm:spPr/>
    </dgm:pt>
    <dgm:pt modelId="{6D586BE4-F41E-413D-A198-F2E981A7D210}" type="pres">
      <dgm:prSet presAssocID="{33C98F99-C2FD-418D-8B8A-44BAC5ED7E16}" presName="horz1" presStyleCnt="0"/>
      <dgm:spPr/>
    </dgm:pt>
    <dgm:pt modelId="{60150816-CB56-424E-A901-CD31B7B5B27B}" type="pres">
      <dgm:prSet presAssocID="{33C98F99-C2FD-418D-8B8A-44BAC5ED7E16}" presName="tx1" presStyleLbl="revTx" presStyleIdx="5" presStyleCnt="13"/>
      <dgm:spPr/>
    </dgm:pt>
    <dgm:pt modelId="{007F4F96-E7DF-428E-9874-DCFE4C0AC3BD}" type="pres">
      <dgm:prSet presAssocID="{33C98F99-C2FD-418D-8B8A-44BAC5ED7E16}" presName="vert1" presStyleCnt="0"/>
      <dgm:spPr/>
    </dgm:pt>
    <dgm:pt modelId="{11843038-30AF-45F3-AA48-E26C3458DEB4}" type="pres">
      <dgm:prSet presAssocID="{3BDE6A6E-527A-472F-B7EE-EC758B883F1D}" presName="thickLine" presStyleLbl="alignNode1" presStyleIdx="6" presStyleCnt="13"/>
      <dgm:spPr/>
    </dgm:pt>
    <dgm:pt modelId="{93C91851-E2DC-4366-B07B-DA7752A13FC7}" type="pres">
      <dgm:prSet presAssocID="{3BDE6A6E-527A-472F-B7EE-EC758B883F1D}" presName="horz1" presStyleCnt="0"/>
      <dgm:spPr/>
    </dgm:pt>
    <dgm:pt modelId="{98371041-723D-4C24-9F8D-852904600A01}" type="pres">
      <dgm:prSet presAssocID="{3BDE6A6E-527A-472F-B7EE-EC758B883F1D}" presName="tx1" presStyleLbl="revTx" presStyleIdx="6" presStyleCnt="13"/>
      <dgm:spPr/>
    </dgm:pt>
    <dgm:pt modelId="{0CA905D2-7F24-45C4-B165-C7D0CD3387F2}" type="pres">
      <dgm:prSet presAssocID="{3BDE6A6E-527A-472F-B7EE-EC758B883F1D}" presName="vert1" presStyleCnt="0"/>
      <dgm:spPr/>
    </dgm:pt>
    <dgm:pt modelId="{D31B233B-FA35-4448-AFBF-D9ED1144BB6C}" type="pres">
      <dgm:prSet presAssocID="{E2CD123F-547B-4D64-B107-3D3E9D7AB609}" presName="thickLine" presStyleLbl="alignNode1" presStyleIdx="7" presStyleCnt="13"/>
      <dgm:spPr/>
    </dgm:pt>
    <dgm:pt modelId="{7D108DB6-EE5E-4F5B-93A1-3B56C93D90CB}" type="pres">
      <dgm:prSet presAssocID="{E2CD123F-547B-4D64-B107-3D3E9D7AB609}" presName="horz1" presStyleCnt="0"/>
      <dgm:spPr/>
    </dgm:pt>
    <dgm:pt modelId="{F8A7557C-8419-4691-ABD6-E0E89ED68C03}" type="pres">
      <dgm:prSet presAssocID="{E2CD123F-547B-4D64-B107-3D3E9D7AB609}" presName="tx1" presStyleLbl="revTx" presStyleIdx="7" presStyleCnt="13"/>
      <dgm:spPr/>
    </dgm:pt>
    <dgm:pt modelId="{5C128ECB-E11D-4193-9B99-EFB54D803D2C}" type="pres">
      <dgm:prSet presAssocID="{E2CD123F-547B-4D64-B107-3D3E9D7AB609}" presName="vert1" presStyleCnt="0"/>
      <dgm:spPr/>
    </dgm:pt>
    <dgm:pt modelId="{337D523A-DF9E-479A-84D9-11364D0BD1CD}" type="pres">
      <dgm:prSet presAssocID="{DF7B5469-ECB5-4481-9014-C1AA1A85282E}" presName="thickLine" presStyleLbl="alignNode1" presStyleIdx="8" presStyleCnt="13"/>
      <dgm:spPr/>
    </dgm:pt>
    <dgm:pt modelId="{9126EC13-1E7C-4D00-82C6-D7B85F8C66A7}" type="pres">
      <dgm:prSet presAssocID="{DF7B5469-ECB5-4481-9014-C1AA1A85282E}" presName="horz1" presStyleCnt="0"/>
      <dgm:spPr/>
    </dgm:pt>
    <dgm:pt modelId="{761B88A5-D924-4A24-B9CB-19AA806F11B2}" type="pres">
      <dgm:prSet presAssocID="{DF7B5469-ECB5-4481-9014-C1AA1A85282E}" presName="tx1" presStyleLbl="revTx" presStyleIdx="8" presStyleCnt="13"/>
      <dgm:spPr/>
    </dgm:pt>
    <dgm:pt modelId="{43F5C1D2-CF78-4CD3-BBD9-ABAAF6FB7F53}" type="pres">
      <dgm:prSet presAssocID="{DF7B5469-ECB5-4481-9014-C1AA1A85282E}" presName="vert1" presStyleCnt="0"/>
      <dgm:spPr/>
    </dgm:pt>
    <dgm:pt modelId="{ED91BAA4-E36E-483D-873D-9F35EBF5A4C8}" type="pres">
      <dgm:prSet presAssocID="{7EDC4876-4FEE-45AA-A004-A22B4071BF9F}" presName="thickLine" presStyleLbl="alignNode1" presStyleIdx="9" presStyleCnt="13"/>
      <dgm:spPr/>
    </dgm:pt>
    <dgm:pt modelId="{03AF77DC-A057-4803-9AC9-AA7A3E546D82}" type="pres">
      <dgm:prSet presAssocID="{7EDC4876-4FEE-45AA-A004-A22B4071BF9F}" presName="horz1" presStyleCnt="0"/>
      <dgm:spPr/>
    </dgm:pt>
    <dgm:pt modelId="{438CB546-3A02-4F8F-874D-1FE2894099B9}" type="pres">
      <dgm:prSet presAssocID="{7EDC4876-4FEE-45AA-A004-A22B4071BF9F}" presName="tx1" presStyleLbl="revTx" presStyleIdx="9" presStyleCnt="13"/>
      <dgm:spPr/>
    </dgm:pt>
    <dgm:pt modelId="{3308EC5F-F480-4032-BC77-63ECE96C2E55}" type="pres">
      <dgm:prSet presAssocID="{7EDC4876-4FEE-45AA-A004-A22B4071BF9F}" presName="vert1" presStyleCnt="0"/>
      <dgm:spPr/>
    </dgm:pt>
    <dgm:pt modelId="{2DD484D1-DDCD-4983-AA8E-BF48F3DBA6A9}" type="pres">
      <dgm:prSet presAssocID="{653AE534-69BB-442B-966F-5691F6CA092D}" presName="thickLine" presStyleLbl="alignNode1" presStyleIdx="10" presStyleCnt="13"/>
      <dgm:spPr/>
    </dgm:pt>
    <dgm:pt modelId="{721B1AA6-2045-4238-A0EC-CCE2C6315CE3}" type="pres">
      <dgm:prSet presAssocID="{653AE534-69BB-442B-966F-5691F6CA092D}" presName="horz1" presStyleCnt="0"/>
      <dgm:spPr/>
    </dgm:pt>
    <dgm:pt modelId="{A92E83A4-0FAB-498F-A218-D8C27870A5DD}" type="pres">
      <dgm:prSet presAssocID="{653AE534-69BB-442B-966F-5691F6CA092D}" presName="tx1" presStyleLbl="revTx" presStyleIdx="10" presStyleCnt="13"/>
      <dgm:spPr/>
    </dgm:pt>
    <dgm:pt modelId="{1FD56831-80F4-4890-A07E-E25E6346DA0B}" type="pres">
      <dgm:prSet presAssocID="{653AE534-69BB-442B-966F-5691F6CA092D}" presName="vert1" presStyleCnt="0"/>
      <dgm:spPr/>
    </dgm:pt>
    <dgm:pt modelId="{3EEB9832-9D8D-4B04-8D62-C4889C35DEDE}" type="pres">
      <dgm:prSet presAssocID="{19B0F5F9-7C22-4219-8616-C40E031CCA00}" presName="thickLine" presStyleLbl="alignNode1" presStyleIdx="11" presStyleCnt="13"/>
      <dgm:spPr/>
    </dgm:pt>
    <dgm:pt modelId="{94D0CB55-803B-455A-B0E7-1A575579FA29}" type="pres">
      <dgm:prSet presAssocID="{19B0F5F9-7C22-4219-8616-C40E031CCA00}" presName="horz1" presStyleCnt="0"/>
      <dgm:spPr/>
    </dgm:pt>
    <dgm:pt modelId="{25B3FF97-A3A9-48D3-A343-FFDDF18B114B}" type="pres">
      <dgm:prSet presAssocID="{19B0F5F9-7C22-4219-8616-C40E031CCA00}" presName="tx1" presStyleLbl="revTx" presStyleIdx="11" presStyleCnt="13"/>
      <dgm:spPr/>
    </dgm:pt>
    <dgm:pt modelId="{99A40303-767C-47FD-873F-EBACCECBE02F}" type="pres">
      <dgm:prSet presAssocID="{19B0F5F9-7C22-4219-8616-C40E031CCA00}" presName="vert1" presStyleCnt="0"/>
      <dgm:spPr/>
    </dgm:pt>
    <dgm:pt modelId="{9FD61BB6-95C2-44A7-ABCF-5B4093598FE2}" type="pres">
      <dgm:prSet presAssocID="{EDB9AB84-C534-4FF1-A357-3FCF5A374616}" presName="thickLine" presStyleLbl="alignNode1" presStyleIdx="12" presStyleCnt="13"/>
      <dgm:spPr/>
    </dgm:pt>
    <dgm:pt modelId="{2BF4E113-5AF9-4BA7-B9F1-BAB433B4C47C}" type="pres">
      <dgm:prSet presAssocID="{EDB9AB84-C534-4FF1-A357-3FCF5A374616}" presName="horz1" presStyleCnt="0"/>
      <dgm:spPr/>
    </dgm:pt>
    <dgm:pt modelId="{913DCA5F-6CB3-48AD-B0CB-11DF3B0B41E0}" type="pres">
      <dgm:prSet presAssocID="{EDB9AB84-C534-4FF1-A357-3FCF5A374616}" presName="tx1" presStyleLbl="revTx" presStyleIdx="12" presStyleCnt="13"/>
      <dgm:spPr/>
    </dgm:pt>
    <dgm:pt modelId="{B0454B34-5B03-47BC-B7E4-AF411AD990BE}" type="pres">
      <dgm:prSet presAssocID="{EDB9AB84-C534-4FF1-A357-3FCF5A374616}" presName="vert1" presStyleCnt="0"/>
      <dgm:spPr/>
    </dgm:pt>
  </dgm:ptLst>
  <dgm:cxnLst>
    <dgm:cxn modelId="{3D85FF04-4E2F-49A8-AEAA-CD0EC67BDD03}" srcId="{6C72F603-F50C-4F3F-BF18-A907C025E912}" destId="{FC8D485A-BB5C-43F5-B97D-93AAA399C0AD}" srcOrd="4" destOrd="0" parTransId="{840404DA-C83B-47EB-9DEB-05755A66763C}" sibTransId="{70081A55-1176-4774-8578-BA13E13775AB}"/>
    <dgm:cxn modelId="{7C4B3208-2020-41CD-B945-80AAF0BAE643}" srcId="{6C72F603-F50C-4F3F-BF18-A907C025E912}" destId="{E2CD123F-547B-4D64-B107-3D3E9D7AB609}" srcOrd="7" destOrd="0" parTransId="{659BE917-A075-4C7B-A719-614506096C41}" sibTransId="{AA8B1C6E-BBBB-4B0D-BB29-6BDA5C904C80}"/>
    <dgm:cxn modelId="{534D7712-D91B-42D4-820A-DEA02C4978BC}" srcId="{6C72F603-F50C-4F3F-BF18-A907C025E912}" destId="{33C98F99-C2FD-418D-8B8A-44BAC5ED7E16}" srcOrd="5" destOrd="0" parTransId="{DC6FB2D3-9C4D-462A-AA58-75519E1A96C5}" sibTransId="{E607FEDD-2ED3-49DA-AC25-11A1F9B5CAC8}"/>
    <dgm:cxn modelId="{2C37061A-C41D-4C28-B658-A40FD2662BA2}" srcId="{6C72F603-F50C-4F3F-BF18-A907C025E912}" destId="{19B0F5F9-7C22-4219-8616-C40E031CCA00}" srcOrd="11" destOrd="0" parTransId="{13C75177-87D5-4AAD-954A-650D9E2083E8}" sibTransId="{5157C28B-A98C-442C-B8CB-9CFED75F55C5}"/>
    <dgm:cxn modelId="{85720F20-53CE-4FFC-844D-21B8DAE486F7}" type="presOf" srcId="{E2CD123F-547B-4D64-B107-3D3E9D7AB609}" destId="{F8A7557C-8419-4691-ABD6-E0E89ED68C03}" srcOrd="0" destOrd="0" presId="urn:microsoft.com/office/officeart/2008/layout/LinedList"/>
    <dgm:cxn modelId="{7FFC162C-1400-48E7-AE95-BA2ACF784BBF}" srcId="{6C72F603-F50C-4F3F-BF18-A907C025E912}" destId="{DF7B5469-ECB5-4481-9014-C1AA1A85282E}" srcOrd="8" destOrd="0" parTransId="{DBBE5CC3-BE6F-4FD5-B510-B3E3F72EDF52}" sibTransId="{2F34D711-0F92-4291-94F0-27DBB5BF5017}"/>
    <dgm:cxn modelId="{7301E837-F92D-45C5-956E-F78468C6AF54}" srcId="{6C72F603-F50C-4F3F-BF18-A907C025E912}" destId="{6D10BEFD-58F4-48FA-A637-33DB82AFE0BF}" srcOrd="0" destOrd="0" parTransId="{AF414CC7-3898-45E0-9C78-3E01EADF58AC}" sibTransId="{6363E0A4-9AC7-4363-9E2D-0E491FCF700A}"/>
    <dgm:cxn modelId="{822C8A5D-BE13-4DB9-AA0F-E6E85B7962F1}" type="presOf" srcId="{3BDE6A6E-527A-472F-B7EE-EC758B883F1D}" destId="{98371041-723D-4C24-9F8D-852904600A01}" srcOrd="0" destOrd="0" presId="urn:microsoft.com/office/officeart/2008/layout/LinedList"/>
    <dgm:cxn modelId="{180E5E5E-0FE9-4BD4-8FD2-93239A3896C0}" srcId="{6C72F603-F50C-4F3F-BF18-A907C025E912}" destId="{3BDE6A6E-527A-472F-B7EE-EC758B883F1D}" srcOrd="6" destOrd="0" parTransId="{2F1B37A0-8E50-451A-9E35-20EC79CCD9EE}" sibTransId="{589C467D-0ACE-499B-A91F-0724C3EC277D}"/>
    <dgm:cxn modelId="{CEE3BA62-0953-4BC6-BC3A-1CB516337AB4}" type="presOf" srcId="{FC8D485A-BB5C-43F5-B97D-93AAA399C0AD}" destId="{6FBD5014-A776-4E75-95F7-45E1E18BE385}" srcOrd="0" destOrd="0" presId="urn:microsoft.com/office/officeart/2008/layout/LinedList"/>
    <dgm:cxn modelId="{045A6152-13CD-48B7-979A-9ED178086DE1}" srcId="{6C72F603-F50C-4F3F-BF18-A907C025E912}" destId="{7EDC4876-4FEE-45AA-A004-A22B4071BF9F}" srcOrd="9" destOrd="0" parTransId="{45EE076B-698B-4E06-B779-AC6A1F2EDA96}" sibTransId="{759E7DF8-0817-4D94-A721-F37BFBA40425}"/>
    <dgm:cxn modelId="{B4AB3E54-D943-48C8-866F-DE108FA7A738}" srcId="{6C72F603-F50C-4F3F-BF18-A907C025E912}" destId="{E695C419-D414-4E82-BEFB-B713CB5B3BD4}" srcOrd="3" destOrd="0" parTransId="{097AC8D8-53FD-45B6-9B55-D00EE40EB7BF}" sibTransId="{00FE2CDF-549B-46C7-A3B0-934B5E018F8A}"/>
    <dgm:cxn modelId="{6AF45A8C-F424-45BC-B6BD-B26C88931331}" type="presOf" srcId="{7EDC4876-4FEE-45AA-A004-A22B4071BF9F}" destId="{438CB546-3A02-4F8F-874D-1FE2894099B9}" srcOrd="0" destOrd="0" presId="urn:microsoft.com/office/officeart/2008/layout/LinedList"/>
    <dgm:cxn modelId="{AF1CC690-0C47-4B37-8401-01F13EF64F96}" srcId="{6C72F603-F50C-4F3F-BF18-A907C025E912}" destId="{EDB9AB84-C534-4FF1-A357-3FCF5A374616}" srcOrd="12" destOrd="0" parTransId="{CA89D266-D2C6-4EDA-A4BA-4EB7E7989975}" sibTransId="{F7510874-6C99-455E-82CC-E5E943B4893D}"/>
    <dgm:cxn modelId="{AB014B94-A011-4A1E-82BF-247DC2B39C73}" type="presOf" srcId="{33C98F99-C2FD-418D-8B8A-44BAC5ED7E16}" destId="{60150816-CB56-424E-A901-CD31B7B5B27B}" srcOrd="0" destOrd="0" presId="urn:microsoft.com/office/officeart/2008/layout/LinedList"/>
    <dgm:cxn modelId="{394C5EA2-8E0C-42EF-8C89-636E7AD56B89}" type="presOf" srcId="{DF7B5469-ECB5-4481-9014-C1AA1A85282E}" destId="{761B88A5-D924-4A24-B9CB-19AA806F11B2}" srcOrd="0" destOrd="0" presId="urn:microsoft.com/office/officeart/2008/layout/LinedList"/>
    <dgm:cxn modelId="{C0C18DA7-E0CC-45C4-A1D1-DE2CF4689546}" type="presOf" srcId="{6D10BEFD-58F4-48FA-A637-33DB82AFE0BF}" destId="{202BF16B-E7DD-4636-BD68-0727FEE05B6C}" srcOrd="0" destOrd="0" presId="urn:microsoft.com/office/officeart/2008/layout/LinedList"/>
    <dgm:cxn modelId="{FA2997A8-CCE7-4BA0-9245-77420ECFA9EA}" type="presOf" srcId="{6C72F603-F50C-4F3F-BF18-A907C025E912}" destId="{5240DCC7-47F0-4315-B2EF-918C56CFBC98}" srcOrd="0" destOrd="0" presId="urn:microsoft.com/office/officeart/2008/layout/LinedList"/>
    <dgm:cxn modelId="{B0A5D6B8-065D-4A10-BB57-71D4A4E5350B}" type="presOf" srcId="{19B0F5F9-7C22-4219-8616-C40E031CCA00}" destId="{25B3FF97-A3A9-48D3-A343-FFDDF18B114B}" srcOrd="0" destOrd="0" presId="urn:microsoft.com/office/officeart/2008/layout/LinedList"/>
    <dgm:cxn modelId="{82E399D1-DBD8-46DA-BAA8-A68141C67967}" srcId="{6C72F603-F50C-4F3F-BF18-A907C025E912}" destId="{030A324D-69DD-49A2-B86C-98B756BA911D}" srcOrd="2" destOrd="0" parTransId="{3BDA61C3-1CC2-4EFE-A78E-65BCC3C72277}" sibTransId="{0E484BAA-C3F2-49A0-A080-0F5783005513}"/>
    <dgm:cxn modelId="{777903DD-D44D-4578-9FFD-E497CB082C90}" type="presOf" srcId="{653AE534-69BB-442B-966F-5691F6CA092D}" destId="{A92E83A4-0FAB-498F-A218-D8C27870A5DD}" srcOrd="0" destOrd="0" presId="urn:microsoft.com/office/officeart/2008/layout/LinedList"/>
    <dgm:cxn modelId="{4490BADD-772D-42B4-A78E-45CA08FFB121}" type="presOf" srcId="{EDB9AB84-C534-4FF1-A357-3FCF5A374616}" destId="{913DCA5F-6CB3-48AD-B0CB-11DF3B0B41E0}" srcOrd="0" destOrd="0" presId="urn:microsoft.com/office/officeart/2008/layout/LinedList"/>
    <dgm:cxn modelId="{4C2BC7E7-D410-46BE-8477-E2E7DD1141BF}" srcId="{6C72F603-F50C-4F3F-BF18-A907C025E912}" destId="{653AE534-69BB-442B-966F-5691F6CA092D}" srcOrd="10" destOrd="0" parTransId="{EE6C1F20-2134-46F4-83CF-24385524668C}" sibTransId="{B4E39A8E-DCAE-4632-A6CA-43F16860F9F6}"/>
    <dgm:cxn modelId="{8CF2FAE8-1293-4D4D-BFB5-D7957C6973E3}" srcId="{6C72F603-F50C-4F3F-BF18-A907C025E912}" destId="{36465846-A22E-4CBD-A65D-FF105C10ADEF}" srcOrd="1" destOrd="0" parTransId="{878B1E0F-EEB7-4FFB-8948-AAE26A242D67}" sibTransId="{AFA101C3-3C14-45B8-998D-8B0DBBD8FAA6}"/>
    <dgm:cxn modelId="{EB2525F6-4FFE-4D17-8B75-CAE70BB8EB61}" type="presOf" srcId="{030A324D-69DD-49A2-B86C-98B756BA911D}" destId="{2BEECBB0-40F3-48FD-9124-DFDC5ED4C159}" srcOrd="0" destOrd="0" presId="urn:microsoft.com/office/officeart/2008/layout/LinedList"/>
    <dgm:cxn modelId="{92D77BF7-6AE3-4586-82EC-5594F0F1F5E5}" type="presOf" srcId="{E695C419-D414-4E82-BEFB-B713CB5B3BD4}" destId="{3A090C8E-7C72-4676-8216-F4E317B898D6}" srcOrd="0" destOrd="0" presId="urn:microsoft.com/office/officeart/2008/layout/LinedList"/>
    <dgm:cxn modelId="{BEC778F9-1791-4C98-9866-D27DD40A69E0}" type="presOf" srcId="{36465846-A22E-4CBD-A65D-FF105C10ADEF}" destId="{20727588-3513-46D2-9FF5-5692E1BEE59D}" srcOrd="0" destOrd="0" presId="urn:microsoft.com/office/officeart/2008/layout/LinedList"/>
    <dgm:cxn modelId="{DCEC4327-F0C0-46CC-AD60-8CA8E2D0CD2D}" type="presParOf" srcId="{5240DCC7-47F0-4315-B2EF-918C56CFBC98}" destId="{01F8BC3A-7D50-4ADC-A522-C559ED44FCF3}" srcOrd="0" destOrd="0" presId="urn:microsoft.com/office/officeart/2008/layout/LinedList"/>
    <dgm:cxn modelId="{24B2BF15-E4A9-46C3-B74F-82399F288C4B}" type="presParOf" srcId="{5240DCC7-47F0-4315-B2EF-918C56CFBC98}" destId="{0CBE78A6-FD3C-4979-A85B-DAA7474816D9}" srcOrd="1" destOrd="0" presId="urn:microsoft.com/office/officeart/2008/layout/LinedList"/>
    <dgm:cxn modelId="{3EF89B4F-4B81-43F9-83C3-694C76CDE069}" type="presParOf" srcId="{0CBE78A6-FD3C-4979-A85B-DAA7474816D9}" destId="{202BF16B-E7DD-4636-BD68-0727FEE05B6C}" srcOrd="0" destOrd="0" presId="urn:microsoft.com/office/officeart/2008/layout/LinedList"/>
    <dgm:cxn modelId="{6DF04857-805D-4027-9971-0DEE866491B8}" type="presParOf" srcId="{0CBE78A6-FD3C-4979-A85B-DAA7474816D9}" destId="{9F179F49-6378-4B56-9C03-997ED23FD0D4}" srcOrd="1" destOrd="0" presId="urn:microsoft.com/office/officeart/2008/layout/LinedList"/>
    <dgm:cxn modelId="{988C7292-2F6D-4B2B-A908-4437171DB87B}" type="presParOf" srcId="{5240DCC7-47F0-4315-B2EF-918C56CFBC98}" destId="{787FCAFE-5EEB-4FF0-B9B5-7244058825AC}" srcOrd="2" destOrd="0" presId="urn:microsoft.com/office/officeart/2008/layout/LinedList"/>
    <dgm:cxn modelId="{19605853-C2DC-462A-BE20-C2037DC468A0}" type="presParOf" srcId="{5240DCC7-47F0-4315-B2EF-918C56CFBC98}" destId="{EBE24757-93EF-49DF-8C05-2857E45A5E58}" srcOrd="3" destOrd="0" presId="urn:microsoft.com/office/officeart/2008/layout/LinedList"/>
    <dgm:cxn modelId="{6481B7BE-0137-49BD-94B8-8C3301282DE5}" type="presParOf" srcId="{EBE24757-93EF-49DF-8C05-2857E45A5E58}" destId="{20727588-3513-46D2-9FF5-5692E1BEE59D}" srcOrd="0" destOrd="0" presId="urn:microsoft.com/office/officeart/2008/layout/LinedList"/>
    <dgm:cxn modelId="{3857A0E2-3331-4508-AB55-B4BA9926FBD0}" type="presParOf" srcId="{EBE24757-93EF-49DF-8C05-2857E45A5E58}" destId="{1AC86D54-67E6-4CD0-8B51-6C554040B055}" srcOrd="1" destOrd="0" presId="urn:microsoft.com/office/officeart/2008/layout/LinedList"/>
    <dgm:cxn modelId="{F43B98A3-0E1D-445B-A4C2-E744693BA504}" type="presParOf" srcId="{5240DCC7-47F0-4315-B2EF-918C56CFBC98}" destId="{610CAA6D-2CEC-4938-826B-248DBAC79A68}" srcOrd="4" destOrd="0" presId="urn:microsoft.com/office/officeart/2008/layout/LinedList"/>
    <dgm:cxn modelId="{B9F7BF7D-60FC-4396-AB83-68B1E8182A9D}" type="presParOf" srcId="{5240DCC7-47F0-4315-B2EF-918C56CFBC98}" destId="{FB227799-6CBA-41D5-9B35-556B467E4E6A}" srcOrd="5" destOrd="0" presId="urn:microsoft.com/office/officeart/2008/layout/LinedList"/>
    <dgm:cxn modelId="{87AA102B-2C57-4C25-B81F-72E4CC5D1617}" type="presParOf" srcId="{FB227799-6CBA-41D5-9B35-556B467E4E6A}" destId="{2BEECBB0-40F3-48FD-9124-DFDC5ED4C159}" srcOrd="0" destOrd="0" presId="urn:microsoft.com/office/officeart/2008/layout/LinedList"/>
    <dgm:cxn modelId="{A2505A81-AEAF-44DD-AACA-9ABD49A70F68}" type="presParOf" srcId="{FB227799-6CBA-41D5-9B35-556B467E4E6A}" destId="{2B012602-1F3B-4E62-A5EB-E21C2BD4745A}" srcOrd="1" destOrd="0" presId="urn:microsoft.com/office/officeart/2008/layout/LinedList"/>
    <dgm:cxn modelId="{E31E83A2-AC12-4E43-A2CC-1823DA287383}" type="presParOf" srcId="{5240DCC7-47F0-4315-B2EF-918C56CFBC98}" destId="{BEDDA408-11D7-4794-976A-1B61D6490079}" srcOrd="6" destOrd="0" presId="urn:microsoft.com/office/officeart/2008/layout/LinedList"/>
    <dgm:cxn modelId="{3B7F8CB7-AE27-4217-A955-C2CED34D7400}" type="presParOf" srcId="{5240DCC7-47F0-4315-B2EF-918C56CFBC98}" destId="{B10A36A4-308C-4D53-9D5C-1733C2FFE2BE}" srcOrd="7" destOrd="0" presId="urn:microsoft.com/office/officeart/2008/layout/LinedList"/>
    <dgm:cxn modelId="{86698D40-0A7F-4DE0-A472-D8AAF38191E7}" type="presParOf" srcId="{B10A36A4-308C-4D53-9D5C-1733C2FFE2BE}" destId="{3A090C8E-7C72-4676-8216-F4E317B898D6}" srcOrd="0" destOrd="0" presId="urn:microsoft.com/office/officeart/2008/layout/LinedList"/>
    <dgm:cxn modelId="{3CD81834-CFA6-4C3F-BB48-F7E1D4D5C08E}" type="presParOf" srcId="{B10A36A4-308C-4D53-9D5C-1733C2FFE2BE}" destId="{DD4CC761-76C3-418A-9495-42465B4E7086}" srcOrd="1" destOrd="0" presId="urn:microsoft.com/office/officeart/2008/layout/LinedList"/>
    <dgm:cxn modelId="{37A8261C-BC48-4CE5-875F-D4254839E573}" type="presParOf" srcId="{5240DCC7-47F0-4315-B2EF-918C56CFBC98}" destId="{5FD78476-15D2-4A7B-9FEA-68AE7169E818}" srcOrd="8" destOrd="0" presId="urn:microsoft.com/office/officeart/2008/layout/LinedList"/>
    <dgm:cxn modelId="{56A1C644-F20E-415E-8F73-DFF633982F80}" type="presParOf" srcId="{5240DCC7-47F0-4315-B2EF-918C56CFBC98}" destId="{94FA421C-467A-454E-9C5D-CD6095E5EFAB}" srcOrd="9" destOrd="0" presId="urn:microsoft.com/office/officeart/2008/layout/LinedList"/>
    <dgm:cxn modelId="{D891E261-CA27-4ACA-9813-9EE808711B56}" type="presParOf" srcId="{94FA421C-467A-454E-9C5D-CD6095E5EFAB}" destId="{6FBD5014-A776-4E75-95F7-45E1E18BE385}" srcOrd="0" destOrd="0" presId="urn:microsoft.com/office/officeart/2008/layout/LinedList"/>
    <dgm:cxn modelId="{FE73E334-1B16-4903-9073-A442A9A08BAD}" type="presParOf" srcId="{94FA421C-467A-454E-9C5D-CD6095E5EFAB}" destId="{EAB9AD29-A43E-402E-B8DE-40109F30849C}" srcOrd="1" destOrd="0" presId="urn:microsoft.com/office/officeart/2008/layout/LinedList"/>
    <dgm:cxn modelId="{B42B3C63-2B25-4280-9593-74FEFF234023}" type="presParOf" srcId="{5240DCC7-47F0-4315-B2EF-918C56CFBC98}" destId="{75AD91E1-574F-4412-B3F7-F02C5F9D8C73}" srcOrd="10" destOrd="0" presId="urn:microsoft.com/office/officeart/2008/layout/LinedList"/>
    <dgm:cxn modelId="{87BB7BE4-97EE-43BB-A402-AFFA82058173}" type="presParOf" srcId="{5240DCC7-47F0-4315-B2EF-918C56CFBC98}" destId="{6D586BE4-F41E-413D-A198-F2E981A7D210}" srcOrd="11" destOrd="0" presId="urn:microsoft.com/office/officeart/2008/layout/LinedList"/>
    <dgm:cxn modelId="{A61CFBB6-F2DC-40E0-9451-C16B8357479F}" type="presParOf" srcId="{6D586BE4-F41E-413D-A198-F2E981A7D210}" destId="{60150816-CB56-424E-A901-CD31B7B5B27B}" srcOrd="0" destOrd="0" presId="urn:microsoft.com/office/officeart/2008/layout/LinedList"/>
    <dgm:cxn modelId="{7AB3EE85-8635-401D-BA67-FCAF9BBEC185}" type="presParOf" srcId="{6D586BE4-F41E-413D-A198-F2E981A7D210}" destId="{007F4F96-E7DF-428E-9874-DCFE4C0AC3BD}" srcOrd="1" destOrd="0" presId="urn:microsoft.com/office/officeart/2008/layout/LinedList"/>
    <dgm:cxn modelId="{0DB56B2C-CDC3-44D9-BC0C-63919D047871}" type="presParOf" srcId="{5240DCC7-47F0-4315-B2EF-918C56CFBC98}" destId="{11843038-30AF-45F3-AA48-E26C3458DEB4}" srcOrd="12" destOrd="0" presId="urn:microsoft.com/office/officeart/2008/layout/LinedList"/>
    <dgm:cxn modelId="{0770FECC-4C2B-4296-8E68-22F5BD9D6848}" type="presParOf" srcId="{5240DCC7-47F0-4315-B2EF-918C56CFBC98}" destId="{93C91851-E2DC-4366-B07B-DA7752A13FC7}" srcOrd="13" destOrd="0" presId="urn:microsoft.com/office/officeart/2008/layout/LinedList"/>
    <dgm:cxn modelId="{1EBB9647-0116-4533-9CA6-52AB4A24A66A}" type="presParOf" srcId="{93C91851-E2DC-4366-B07B-DA7752A13FC7}" destId="{98371041-723D-4C24-9F8D-852904600A01}" srcOrd="0" destOrd="0" presId="urn:microsoft.com/office/officeart/2008/layout/LinedList"/>
    <dgm:cxn modelId="{D342F90E-61C8-4D28-86CC-074A4DE17552}" type="presParOf" srcId="{93C91851-E2DC-4366-B07B-DA7752A13FC7}" destId="{0CA905D2-7F24-45C4-B165-C7D0CD3387F2}" srcOrd="1" destOrd="0" presId="urn:microsoft.com/office/officeart/2008/layout/LinedList"/>
    <dgm:cxn modelId="{19B41085-7399-44CE-AB52-E797A92BE147}" type="presParOf" srcId="{5240DCC7-47F0-4315-B2EF-918C56CFBC98}" destId="{D31B233B-FA35-4448-AFBF-D9ED1144BB6C}" srcOrd="14" destOrd="0" presId="urn:microsoft.com/office/officeart/2008/layout/LinedList"/>
    <dgm:cxn modelId="{F4A09014-4AC6-4351-BA96-6A3387C2E94D}" type="presParOf" srcId="{5240DCC7-47F0-4315-B2EF-918C56CFBC98}" destId="{7D108DB6-EE5E-4F5B-93A1-3B56C93D90CB}" srcOrd="15" destOrd="0" presId="urn:microsoft.com/office/officeart/2008/layout/LinedList"/>
    <dgm:cxn modelId="{B213D71C-3F5B-4627-82C2-6525208EBD68}" type="presParOf" srcId="{7D108DB6-EE5E-4F5B-93A1-3B56C93D90CB}" destId="{F8A7557C-8419-4691-ABD6-E0E89ED68C03}" srcOrd="0" destOrd="0" presId="urn:microsoft.com/office/officeart/2008/layout/LinedList"/>
    <dgm:cxn modelId="{FF9B3701-045A-4BF3-8D58-4BF8411282F1}" type="presParOf" srcId="{7D108DB6-EE5E-4F5B-93A1-3B56C93D90CB}" destId="{5C128ECB-E11D-4193-9B99-EFB54D803D2C}" srcOrd="1" destOrd="0" presId="urn:microsoft.com/office/officeart/2008/layout/LinedList"/>
    <dgm:cxn modelId="{0FBF0D5A-316D-4DFC-8B3A-FBBD4C19E14A}" type="presParOf" srcId="{5240DCC7-47F0-4315-B2EF-918C56CFBC98}" destId="{337D523A-DF9E-479A-84D9-11364D0BD1CD}" srcOrd="16" destOrd="0" presId="urn:microsoft.com/office/officeart/2008/layout/LinedList"/>
    <dgm:cxn modelId="{BAD13F7A-2589-476D-B8D3-BD0D7721141B}" type="presParOf" srcId="{5240DCC7-47F0-4315-B2EF-918C56CFBC98}" destId="{9126EC13-1E7C-4D00-82C6-D7B85F8C66A7}" srcOrd="17" destOrd="0" presId="urn:microsoft.com/office/officeart/2008/layout/LinedList"/>
    <dgm:cxn modelId="{522A2D02-43EA-4C45-A452-4B03705D9240}" type="presParOf" srcId="{9126EC13-1E7C-4D00-82C6-D7B85F8C66A7}" destId="{761B88A5-D924-4A24-B9CB-19AA806F11B2}" srcOrd="0" destOrd="0" presId="urn:microsoft.com/office/officeart/2008/layout/LinedList"/>
    <dgm:cxn modelId="{59F967AA-2779-496B-B935-4C139A77763D}" type="presParOf" srcId="{9126EC13-1E7C-4D00-82C6-D7B85F8C66A7}" destId="{43F5C1D2-CF78-4CD3-BBD9-ABAAF6FB7F53}" srcOrd="1" destOrd="0" presId="urn:microsoft.com/office/officeart/2008/layout/LinedList"/>
    <dgm:cxn modelId="{98FEF45A-E241-4463-9E17-8CAB999346E7}" type="presParOf" srcId="{5240DCC7-47F0-4315-B2EF-918C56CFBC98}" destId="{ED91BAA4-E36E-483D-873D-9F35EBF5A4C8}" srcOrd="18" destOrd="0" presId="urn:microsoft.com/office/officeart/2008/layout/LinedList"/>
    <dgm:cxn modelId="{96647A80-0A93-42BD-9FBD-19E0AD516FFB}" type="presParOf" srcId="{5240DCC7-47F0-4315-B2EF-918C56CFBC98}" destId="{03AF77DC-A057-4803-9AC9-AA7A3E546D82}" srcOrd="19" destOrd="0" presId="urn:microsoft.com/office/officeart/2008/layout/LinedList"/>
    <dgm:cxn modelId="{6920AAAA-DF6A-45C7-879B-DB4B5BE7F15D}" type="presParOf" srcId="{03AF77DC-A057-4803-9AC9-AA7A3E546D82}" destId="{438CB546-3A02-4F8F-874D-1FE2894099B9}" srcOrd="0" destOrd="0" presId="urn:microsoft.com/office/officeart/2008/layout/LinedList"/>
    <dgm:cxn modelId="{3F312547-DEB7-43CF-9665-51A0069CC1D3}" type="presParOf" srcId="{03AF77DC-A057-4803-9AC9-AA7A3E546D82}" destId="{3308EC5F-F480-4032-BC77-63ECE96C2E55}" srcOrd="1" destOrd="0" presId="urn:microsoft.com/office/officeart/2008/layout/LinedList"/>
    <dgm:cxn modelId="{DE9F6ADD-C028-4AA7-9603-379170D37FBF}" type="presParOf" srcId="{5240DCC7-47F0-4315-B2EF-918C56CFBC98}" destId="{2DD484D1-DDCD-4983-AA8E-BF48F3DBA6A9}" srcOrd="20" destOrd="0" presId="urn:microsoft.com/office/officeart/2008/layout/LinedList"/>
    <dgm:cxn modelId="{67FA983F-8B3B-4A7C-8A4D-90E90194A104}" type="presParOf" srcId="{5240DCC7-47F0-4315-B2EF-918C56CFBC98}" destId="{721B1AA6-2045-4238-A0EC-CCE2C6315CE3}" srcOrd="21" destOrd="0" presId="urn:microsoft.com/office/officeart/2008/layout/LinedList"/>
    <dgm:cxn modelId="{DD7B8103-BD09-4FFE-8BD4-ABD977569B13}" type="presParOf" srcId="{721B1AA6-2045-4238-A0EC-CCE2C6315CE3}" destId="{A92E83A4-0FAB-498F-A218-D8C27870A5DD}" srcOrd="0" destOrd="0" presId="urn:microsoft.com/office/officeart/2008/layout/LinedList"/>
    <dgm:cxn modelId="{87771B55-66E1-42C7-AD19-D36261179AF7}" type="presParOf" srcId="{721B1AA6-2045-4238-A0EC-CCE2C6315CE3}" destId="{1FD56831-80F4-4890-A07E-E25E6346DA0B}" srcOrd="1" destOrd="0" presId="urn:microsoft.com/office/officeart/2008/layout/LinedList"/>
    <dgm:cxn modelId="{C9D78388-20DD-4EE3-99BB-2FFF2AFA86D9}" type="presParOf" srcId="{5240DCC7-47F0-4315-B2EF-918C56CFBC98}" destId="{3EEB9832-9D8D-4B04-8D62-C4889C35DEDE}" srcOrd="22" destOrd="0" presId="urn:microsoft.com/office/officeart/2008/layout/LinedList"/>
    <dgm:cxn modelId="{BFD68F2A-8287-4C10-9CC6-EEF25F18C277}" type="presParOf" srcId="{5240DCC7-47F0-4315-B2EF-918C56CFBC98}" destId="{94D0CB55-803B-455A-B0E7-1A575579FA29}" srcOrd="23" destOrd="0" presId="urn:microsoft.com/office/officeart/2008/layout/LinedList"/>
    <dgm:cxn modelId="{E58D7579-D274-468E-AA56-EFCC45A061DC}" type="presParOf" srcId="{94D0CB55-803B-455A-B0E7-1A575579FA29}" destId="{25B3FF97-A3A9-48D3-A343-FFDDF18B114B}" srcOrd="0" destOrd="0" presId="urn:microsoft.com/office/officeart/2008/layout/LinedList"/>
    <dgm:cxn modelId="{1A36D4A7-7ECA-4315-A3D5-B1EFBACEBD4A}" type="presParOf" srcId="{94D0CB55-803B-455A-B0E7-1A575579FA29}" destId="{99A40303-767C-47FD-873F-EBACCECBE02F}" srcOrd="1" destOrd="0" presId="urn:microsoft.com/office/officeart/2008/layout/LinedList"/>
    <dgm:cxn modelId="{732A0C14-52E8-4B4E-8148-E0D39A27C393}" type="presParOf" srcId="{5240DCC7-47F0-4315-B2EF-918C56CFBC98}" destId="{9FD61BB6-95C2-44A7-ABCF-5B4093598FE2}" srcOrd="24" destOrd="0" presId="urn:microsoft.com/office/officeart/2008/layout/LinedList"/>
    <dgm:cxn modelId="{97482722-6734-4EFA-9763-0CA5AEE45ED3}" type="presParOf" srcId="{5240DCC7-47F0-4315-B2EF-918C56CFBC98}" destId="{2BF4E113-5AF9-4BA7-B9F1-BAB433B4C47C}" srcOrd="25" destOrd="0" presId="urn:microsoft.com/office/officeart/2008/layout/LinedList"/>
    <dgm:cxn modelId="{5096F0D5-198F-4BA7-9785-4DB937F3851B}" type="presParOf" srcId="{2BF4E113-5AF9-4BA7-B9F1-BAB433B4C47C}" destId="{913DCA5F-6CB3-48AD-B0CB-11DF3B0B41E0}" srcOrd="0" destOrd="0" presId="urn:microsoft.com/office/officeart/2008/layout/LinedList"/>
    <dgm:cxn modelId="{B19AAFBA-52C4-4B57-99DA-7968BC28C029}" type="presParOf" srcId="{2BF4E113-5AF9-4BA7-B9F1-BAB433B4C47C}" destId="{B0454B34-5B03-47BC-B7E4-AF411AD990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8BC3A-7D50-4ADC-A522-C559ED44FCF3}">
      <dsp:nvSpPr>
        <dsp:cNvPr id="0" name=""/>
        <dsp:cNvSpPr/>
      </dsp:nvSpPr>
      <dsp:spPr>
        <a:xfrm>
          <a:off x="0" y="682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BF16B-E7DD-4636-BD68-0727FEE05B6C}">
      <dsp:nvSpPr>
        <dsp:cNvPr id="0" name=""/>
        <dsp:cNvSpPr/>
      </dsp:nvSpPr>
      <dsp:spPr>
        <a:xfrm>
          <a:off x="0" y="682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1908  Anexe Bosny a Hercegoviny</a:t>
          </a:r>
          <a:endParaRPr lang="en-US" sz="1800" kern="1200" dirty="0"/>
        </a:p>
      </dsp:txBody>
      <dsp:txXfrm>
        <a:off x="0" y="682"/>
        <a:ext cx="7729728" cy="429741"/>
      </dsp:txXfrm>
    </dsp:sp>
    <dsp:sp modelId="{787FCAFE-5EEB-4FF0-B9B5-7244058825AC}">
      <dsp:nvSpPr>
        <dsp:cNvPr id="0" name=""/>
        <dsp:cNvSpPr/>
      </dsp:nvSpPr>
      <dsp:spPr>
        <a:xfrm>
          <a:off x="0" y="430423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27588-3513-46D2-9FF5-5692E1BEE59D}">
      <dsp:nvSpPr>
        <dsp:cNvPr id="0" name=""/>
        <dsp:cNvSpPr/>
      </dsp:nvSpPr>
      <dsp:spPr>
        <a:xfrm>
          <a:off x="0" y="430423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1. republika: důraz na sekularizaci, Masaryk se učí arabsky a chce stavět mešitu</a:t>
          </a:r>
          <a:endParaRPr lang="en-US" sz="1800" kern="1200" dirty="0"/>
        </a:p>
      </dsp:txBody>
      <dsp:txXfrm>
        <a:off x="0" y="430423"/>
        <a:ext cx="7729728" cy="429741"/>
      </dsp:txXfrm>
    </dsp:sp>
    <dsp:sp modelId="{610CAA6D-2CEC-4938-826B-248DBAC79A68}">
      <dsp:nvSpPr>
        <dsp:cNvPr id="0" name=""/>
        <dsp:cNvSpPr/>
      </dsp:nvSpPr>
      <dsp:spPr>
        <a:xfrm>
          <a:off x="0" y="860164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ECBB0-40F3-48FD-9124-DFDC5ED4C159}">
      <dsp:nvSpPr>
        <dsp:cNvPr id="0" name=""/>
        <dsp:cNvSpPr/>
      </dsp:nvSpPr>
      <dsp:spPr>
        <a:xfrm>
          <a:off x="0" y="860164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1934: </a:t>
          </a:r>
          <a:r>
            <a:rPr lang="cs-CZ" sz="1800" kern="1200" dirty="0" err="1"/>
            <a:t>Moslimská</a:t>
          </a:r>
          <a:r>
            <a:rPr lang="cs-CZ" sz="1800" kern="1200" dirty="0"/>
            <a:t> náboženská obec pro Československo</a:t>
          </a:r>
          <a:endParaRPr lang="en-US" sz="1800" kern="1200" dirty="0"/>
        </a:p>
      </dsp:txBody>
      <dsp:txXfrm>
        <a:off x="0" y="860164"/>
        <a:ext cx="7729728" cy="429741"/>
      </dsp:txXfrm>
    </dsp:sp>
    <dsp:sp modelId="{BEDDA408-11D7-4794-976A-1B61D6490079}">
      <dsp:nvSpPr>
        <dsp:cNvPr id="0" name=""/>
        <dsp:cNvSpPr/>
      </dsp:nvSpPr>
      <dsp:spPr>
        <a:xfrm>
          <a:off x="0" y="1289905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90C8E-7C72-4676-8216-F4E317B898D6}">
      <dsp:nvSpPr>
        <dsp:cNvPr id="0" name=""/>
        <dsp:cNvSpPr/>
      </dsp:nvSpPr>
      <dsp:spPr>
        <a:xfrm>
          <a:off x="0" y="1289905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Protektorát (uznání 1941?)</a:t>
          </a:r>
          <a:endParaRPr lang="en-US" sz="1800" kern="1200" dirty="0"/>
        </a:p>
      </dsp:txBody>
      <dsp:txXfrm>
        <a:off x="0" y="1289905"/>
        <a:ext cx="7729728" cy="429741"/>
      </dsp:txXfrm>
    </dsp:sp>
    <dsp:sp modelId="{5FD78476-15D2-4A7B-9FEA-68AE7169E818}">
      <dsp:nvSpPr>
        <dsp:cNvPr id="0" name=""/>
        <dsp:cNvSpPr/>
      </dsp:nvSpPr>
      <dsp:spPr>
        <a:xfrm>
          <a:off x="0" y="1719646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D5014-A776-4E75-95F7-45E1E18BE385}">
      <dsp:nvSpPr>
        <dsp:cNvPr id="0" name=""/>
        <dsp:cNvSpPr/>
      </dsp:nvSpPr>
      <dsp:spPr>
        <a:xfrm>
          <a:off x="0" y="1719646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Benešovy dekrety</a:t>
          </a:r>
          <a:endParaRPr lang="en-US" sz="1800" kern="1200"/>
        </a:p>
      </dsp:txBody>
      <dsp:txXfrm>
        <a:off x="0" y="1719646"/>
        <a:ext cx="7729728" cy="429741"/>
      </dsp:txXfrm>
    </dsp:sp>
    <dsp:sp modelId="{75AD91E1-574F-4412-B3F7-F02C5F9D8C73}">
      <dsp:nvSpPr>
        <dsp:cNvPr id="0" name=""/>
        <dsp:cNvSpPr/>
      </dsp:nvSpPr>
      <dsp:spPr>
        <a:xfrm>
          <a:off x="0" y="2149388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50816-CB56-424E-A901-CD31B7B5B27B}">
      <dsp:nvSpPr>
        <dsp:cNvPr id="0" name=""/>
        <dsp:cNvSpPr/>
      </dsp:nvSpPr>
      <dsp:spPr>
        <a:xfrm>
          <a:off x="0" y="2149388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1968: vyhlášení de facto</a:t>
          </a:r>
          <a:endParaRPr lang="en-US" sz="1800" kern="1200" dirty="0"/>
        </a:p>
      </dsp:txBody>
      <dsp:txXfrm>
        <a:off x="0" y="2149388"/>
        <a:ext cx="7729728" cy="429741"/>
      </dsp:txXfrm>
    </dsp:sp>
    <dsp:sp modelId="{11843038-30AF-45F3-AA48-E26C3458DEB4}">
      <dsp:nvSpPr>
        <dsp:cNvPr id="0" name=""/>
        <dsp:cNvSpPr/>
      </dsp:nvSpPr>
      <dsp:spPr>
        <a:xfrm>
          <a:off x="0" y="2579129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71041-723D-4C24-9F8D-852904600A01}">
      <dsp:nvSpPr>
        <dsp:cNvPr id="0" name=""/>
        <dsp:cNvSpPr/>
      </dsp:nvSpPr>
      <dsp:spPr>
        <a:xfrm>
          <a:off x="0" y="2579129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70.- 80. léta: rozvojové programy Československa</a:t>
          </a:r>
          <a:endParaRPr lang="en-US" sz="1800" kern="1200" dirty="0"/>
        </a:p>
      </dsp:txBody>
      <dsp:txXfrm>
        <a:off x="0" y="2579129"/>
        <a:ext cx="7729728" cy="429741"/>
      </dsp:txXfrm>
    </dsp:sp>
    <dsp:sp modelId="{D31B233B-FA35-4448-AFBF-D9ED1144BB6C}">
      <dsp:nvSpPr>
        <dsp:cNvPr id="0" name=""/>
        <dsp:cNvSpPr/>
      </dsp:nvSpPr>
      <dsp:spPr>
        <a:xfrm>
          <a:off x="0" y="3008870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7557C-8419-4691-ABD6-E0E89ED68C03}">
      <dsp:nvSpPr>
        <dsp:cNvPr id="0" name=""/>
        <dsp:cNvSpPr/>
      </dsp:nvSpPr>
      <dsp:spPr>
        <a:xfrm>
          <a:off x="0" y="3008870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1989</a:t>
          </a:r>
          <a:endParaRPr lang="en-US" sz="1800" kern="1200" dirty="0"/>
        </a:p>
      </dsp:txBody>
      <dsp:txXfrm>
        <a:off x="0" y="3008870"/>
        <a:ext cx="7729728" cy="429741"/>
      </dsp:txXfrm>
    </dsp:sp>
    <dsp:sp modelId="{337D523A-DF9E-479A-84D9-11364D0BD1CD}">
      <dsp:nvSpPr>
        <dsp:cNvPr id="0" name=""/>
        <dsp:cNvSpPr/>
      </dsp:nvSpPr>
      <dsp:spPr>
        <a:xfrm>
          <a:off x="0" y="3438611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B88A5-D924-4A24-B9CB-19AA806F11B2}">
      <dsp:nvSpPr>
        <dsp:cNvPr id="0" name=""/>
        <dsp:cNvSpPr/>
      </dsp:nvSpPr>
      <dsp:spPr>
        <a:xfrm>
          <a:off x="0" y="3438611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90. léta: válka v Jugoslávii, válka v Čečensku</a:t>
          </a:r>
          <a:endParaRPr lang="en-US" sz="1800" kern="1200" dirty="0"/>
        </a:p>
      </dsp:txBody>
      <dsp:txXfrm>
        <a:off x="0" y="3438611"/>
        <a:ext cx="7729728" cy="429741"/>
      </dsp:txXfrm>
    </dsp:sp>
    <dsp:sp modelId="{ED91BAA4-E36E-483D-873D-9F35EBF5A4C8}">
      <dsp:nvSpPr>
        <dsp:cNvPr id="0" name=""/>
        <dsp:cNvSpPr/>
      </dsp:nvSpPr>
      <dsp:spPr>
        <a:xfrm>
          <a:off x="0" y="3868353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CB546-3A02-4F8F-874D-1FE2894099B9}">
      <dsp:nvSpPr>
        <dsp:cNvPr id="0" name=""/>
        <dsp:cNvSpPr/>
      </dsp:nvSpPr>
      <dsp:spPr>
        <a:xfrm>
          <a:off x="0" y="3868353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2004: registrace </a:t>
          </a:r>
          <a:r>
            <a:rPr lang="cs-CZ" sz="1800" i="1" kern="1200" dirty="0"/>
            <a:t>Ústředí muslimských obcí </a:t>
          </a:r>
          <a:r>
            <a:rPr lang="cs-CZ" sz="1800" kern="1200" dirty="0"/>
            <a:t>jako náboženské společnosti 1. stupně</a:t>
          </a:r>
          <a:endParaRPr lang="en-US" sz="1800" kern="1200" dirty="0"/>
        </a:p>
      </dsp:txBody>
      <dsp:txXfrm>
        <a:off x="0" y="3868353"/>
        <a:ext cx="7729728" cy="429741"/>
      </dsp:txXfrm>
    </dsp:sp>
    <dsp:sp modelId="{2DD484D1-DDCD-4983-AA8E-BF48F3DBA6A9}">
      <dsp:nvSpPr>
        <dsp:cNvPr id="0" name=""/>
        <dsp:cNvSpPr/>
      </dsp:nvSpPr>
      <dsp:spPr>
        <a:xfrm>
          <a:off x="0" y="4298094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E83A4-0FAB-498F-A218-D8C27870A5DD}">
      <dsp:nvSpPr>
        <dsp:cNvPr id="0" name=""/>
        <dsp:cNvSpPr/>
      </dsp:nvSpPr>
      <dsp:spPr>
        <a:xfrm>
          <a:off x="0" y="4298094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2014: možnost registrace 2. stupně, petice Islám v ČR nechceme s 25 000 podpisy</a:t>
          </a:r>
          <a:endParaRPr lang="en-US" sz="1800" kern="1200" dirty="0"/>
        </a:p>
      </dsp:txBody>
      <dsp:txXfrm>
        <a:off x="0" y="4298094"/>
        <a:ext cx="7729728" cy="429741"/>
      </dsp:txXfrm>
    </dsp:sp>
    <dsp:sp modelId="{3EEB9832-9D8D-4B04-8D62-C4889C35DEDE}">
      <dsp:nvSpPr>
        <dsp:cNvPr id="0" name=""/>
        <dsp:cNvSpPr/>
      </dsp:nvSpPr>
      <dsp:spPr>
        <a:xfrm>
          <a:off x="0" y="4727835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3FF97-A3A9-48D3-A343-FFDDF18B114B}">
      <dsp:nvSpPr>
        <dsp:cNvPr id="0" name=""/>
        <dsp:cNvSpPr/>
      </dsp:nvSpPr>
      <dsp:spPr>
        <a:xfrm>
          <a:off x="0" y="4727835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2015: „migrační krize“</a:t>
          </a:r>
          <a:endParaRPr lang="en-US" sz="1800" kern="1200"/>
        </a:p>
      </dsp:txBody>
      <dsp:txXfrm>
        <a:off x="0" y="4727835"/>
        <a:ext cx="7729728" cy="429741"/>
      </dsp:txXfrm>
    </dsp:sp>
    <dsp:sp modelId="{9FD61BB6-95C2-44A7-ABCF-5B4093598FE2}">
      <dsp:nvSpPr>
        <dsp:cNvPr id="0" name=""/>
        <dsp:cNvSpPr/>
      </dsp:nvSpPr>
      <dsp:spPr>
        <a:xfrm>
          <a:off x="0" y="5157576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DCA5F-6CB3-48AD-B0CB-11DF3B0B41E0}">
      <dsp:nvSpPr>
        <dsp:cNvPr id="0" name=""/>
        <dsp:cNvSpPr/>
      </dsp:nvSpPr>
      <dsp:spPr>
        <a:xfrm>
          <a:off x="0" y="5157576"/>
          <a:ext cx="7729728" cy="42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2023: ?</a:t>
          </a:r>
          <a:endParaRPr lang="en-US" sz="1800" kern="1200" dirty="0"/>
        </a:p>
      </dsp:txBody>
      <dsp:txXfrm>
        <a:off x="0" y="5157576"/>
        <a:ext cx="7729728" cy="429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FADFD-E6CD-B11B-AD62-ED4E82344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Muslimové a muslimky v Čechách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B1B312-6C72-ADBA-F51A-B4897149E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Layla Bartheldi</a:t>
            </a:r>
          </a:p>
        </p:txBody>
      </p:sp>
    </p:spTree>
    <p:extLst>
      <p:ext uri="{BB962C8B-B14F-4D97-AF65-F5344CB8AC3E}">
        <p14:creationId xmlns:p14="http://schemas.microsoft.com/office/powerpoint/2010/main" val="386123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4D3C9-13A5-9543-59F7-05498292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47242"/>
            <a:ext cx="5928637" cy="1099594"/>
          </a:xfrm>
        </p:spPr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dirty="0" err="1"/>
              <a:t>Othering</a:t>
            </a:r>
            <a:r>
              <a:rPr lang="cs-CZ" dirty="0"/>
              <a:t>“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A4F649A-D5C8-ADAC-D59B-84A871A29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574158"/>
            <a:ext cx="5925312" cy="4936600"/>
          </a:xfrm>
        </p:spPr>
        <p:txBody>
          <a:bodyPr>
            <a:normAutofit fontScale="92500"/>
          </a:bodyPr>
          <a:lstStyle/>
          <a:p>
            <a:r>
              <a:rPr lang="cs-CZ" sz="2000" dirty="0"/>
              <a:t>Praktiky, které vedou k utvoření „Jiného“ – připisování stereotypních, zredukovaných a často negativních charakteristik velkým skupinám jednotlivců</a:t>
            </a:r>
          </a:p>
          <a:p>
            <a:r>
              <a:rPr lang="cs-CZ" sz="2000" u="sng" dirty="0" err="1"/>
              <a:t>Gayatri</a:t>
            </a:r>
            <a:r>
              <a:rPr lang="cs-CZ" sz="2000" u="sng" dirty="0"/>
              <a:t> </a:t>
            </a:r>
            <a:r>
              <a:rPr lang="cs-CZ" sz="2000" u="sng" dirty="0" err="1"/>
              <a:t>Spivak</a:t>
            </a:r>
            <a:r>
              <a:rPr lang="cs-CZ" sz="2000" u="sng" dirty="0"/>
              <a:t> </a:t>
            </a:r>
            <a:r>
              <a:rPr lang="cs-CZ" sz="2000" dirty="0"/>
              <a:t>– praktiky kolonizátorů, legitimizační postup</a:t>
            </a:r>
          </a:p>
          <a:p>
            <a:pPr marL="0" indent="0">
              <a:buNone/>
            </a:pPr>
            <a:r>
              <a:rPr lang="cs-CZ" sz="2000" i="1" dirty="0" err="1"/>
              <a:t>Can</a:t>
            </a:r>
            <a:r>
              <a:rPr lang="cs-CZ" sz="2000" i="1" dirty="0"/>
              <a:t> </a:t>
            </a:r>
            <a:r>
              <a:rPr lang="cs-CZ" sz="2000" i="1" dirty="0" err="1"/>
              <a:t>subaltern</a:t>
            </a:r>
            <a:r>
              <a:rPr lang="cs-CZ" sz="2000" i="1" dirty="0"/>
              <a:t> </a:t>
            </a:r>
            <a:r>
              <a:rPr lang="cs-CZ" sz="2000" i="1" dirty="0" err="1"/>
              <a:t>speak</a:t>
            </a:r>
            <a:r>
              <a:rPr lang="cs-CZ" sz="2000" i="1" dirty="0"/>
              <a:t>?</a:t>
            </a:r>
            <a:endParaRPr lang="cs-CZ" sz="2000" dirty="0"/>
          </a:p>
          <a:p>
            <a:endParaRPr lang="cs-CZ" sz="2000" dirty="0"/>
          </a:p>
          <a:p>
            <a:r>
              <a:rPr lang="cs-CZ" sz="2000" u="sng" dirty="0" err="1"/>
              <a:t>Yassir</a:t>
            </a:r>
            <a:r>
              <a:rPr lang="cs-CZ" sz="2000" u="sng" dirty="0"/>
              <a:t> </a:t>
            </a:r>
            <a:r>
              <a:rPr lang="cs-CZ" sz="2000" u="sng" dirty="0" err="1"/>
              <a:t>Morsi</a:t>
            </a:r>
            <a:r>
              <a:rPr lang="cs-CZ" sz="2000" u="sng" dirty="0"/>
              <a:t> </a:t>
            </a:r>
            <a:r>
              <a:rPr lang="cs-CZ" sz="2000" dirty="0"/>
              <a:t>- „Muslim“ = ztělesnění radikální odlišnost, všichni muslimové na Západě se s ním musejí vyrovnávat</a:t>
            </a:r>
          </a:p>
          <a:p>
            <a:pPr marL="0" indent="0">
              <a:buNone/>
            </a:pPr>
            <a:r>
              <a:rPr lang="cs-CZ" sz="2000" i="1" dirty="0" err="1"/>
              <a:t>Radical</a:t>
            </a:r>
            <a:r>
              <a:rPr lang="cs-CZ" sz="2000" i="1" dirty="0"/>
              <a:t> </a:t>
            </a:r>
            <a:r>
              <a:rPr lang="cs-CZ" sz="2000" i="1" dirty="0" err="1"/>
              <a:t>Skins</a:t>
            </a:r>
            <a:r>
              <a:rPr lang="cs-CZ" sz="2000" i="1" dirty="0"/>
              <a:t>, </a:t>
            </a:r>
            <a:r>
              <a:rPr lang="cs-CZ" sz="2000" i="1" dirty="0" err="1"/>
              <a:t>Moderate</a:t>
            </a:r>
            <a:r>
              <a:rPr lang="cs-CZ" sz="2000" i="1" dirty="0"/>
              <a:t> </a:t>
            </a:r>
            <a:r>
              <a:rPr lang="cs-CZ" sz="2000" i="1" dirty="0" err="1"/>
              <a:t>Masks</a:t>
            </a:r>
            <a:r>
              <a:rPr lang="cs-CZ" sz="2000" i="1" dirty="0"/>
              <a:t> </a:t>
            </a:r>
            <a:r>
              <a:rPr lang="cs-CZ" sz="2000" dirty="0"/>
              <a:t>2017</a:t>
            </a:r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The</a:t>
            </a:r>
            <a:r>
              <a:rPr lang="cs-CZ" sz="2000" dirty="0"/>
              <a:t> (</a:t>
            </a:r>
            <a:r>
              <a:rPr lang="cs-CZ" sz="2000" dirty="0" err="1"/>
              <a:t>im</a:t>
            </a:r>
            <a:r>
              <a:rPr lang="cs-CZ" sz="2000" dirty="0"/>
              <a:t>)</a:t>
            </a:r>
            <a:r>
              <a:rPr lang="cs-CZ" sz="2000" dirty="0" err="1"/>
              <a:t>possible</a:t>
            </a:r>
            <a:r>
              <a:rPr lang="cs-CZ" sz="2000" dirty="0"/>
              <a:t> muslim“ In </a:t>
            </a:r>
            <a:r>
              <a:rPr lang="cs-CZ" sz="2000" i="1" dirty="0"/>
              <a:t>I </a:t>
            </a:r>
            <a:r>
              <a:rPr lang="cs-CZ" sz="2000" i="1" dirty="0" err="1"/>
              <a:t>refuse</a:t>
            </a:r>
            <a:r>
              <a:rPr lang="cs-CZ" sz="2000" i="1" dirty="0"/>
              <a:t> to </a:t>
            </a:r>
            <a:r>
              <a:rPr lang="cs-CZ" sz="2000" i="1" dirty="0" err="1"/>
              <a:t>Condemn</a:t>
            </a:r>
            <a:endParaRPr lang="cs-CZ" sz="2000" i="1" dirty="0"/>
          </a:p>
          <a:p>
            <a:endParaRPr lang="cs-CZ" sz="2000" dirty="0"/>
          </a:p>
          <a:p>
            <a:r>
              <a:rPr lang="cs-CZ" sz="2000" dirty="0"/>
              <a:t>= výsledkem také Evropa a její představy o sobě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BC0364-4B58-4841-A227-00A6A59E0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29A1F4-D02D-48E4-9331-6870B23B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3" y="479893"/>
            <a:ext cx="3685031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6A8CF3-711E-4C63-9DD5-53A2696C0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6411" y="644485"/>
            <a:ext cx="3353835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osoba, usmívající se, pózování&#10;&#10;Popis byl vytvořen automaticky">
            <a:extLst>
              <a:ext uri="{FF2B5EF4-FFF2-40B4-BE49-F238E27FC236}">
                <a16:creationId xmlns:a16="http://schemas.microsoft.com/office/drawing/2014/main" id="{D693E5C9-E335-4CF7-3BC6-256702FC0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96" r="5" b="19700"/>
          <a:stretch/>
        </p:blipFill>
        <p:spPr>
          <a:xfrm>
            <a:off x="8340435" y="822036"/>
            <a:ext cx="3026664" cy="2348100"/>
          </a:xfrm>
          <a:prstGeom prst="rect">
            <a:avLst/>
          </a:prstGeom>
        </p:spPr>
      </p:pic>
      <p:pic>
        <p:nvPicPr>
          <p:cNvPr id="7" name="Obrázek 6" descr="Obsah obrázku muž, strom, osoba, exteriér&#10;&#10;Popis byl vytvořen automaticky">
            <a:extLst>
              <a:ext uri="{FF2B5EF4-FFF2-40B4-BE49-F238E27FC236}">
                <a16:creationId xmlns:a16="http://schemas.microsoft.com/office/drawing/2014/main" id="{8B1EA936-6F0C-6962-A7A9-F5EAF1DCC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73" r="3" b="9849"/>
          <a:stretch/>
        </p:blipFill>
        <p:spPr>
          <a:xfrm>
            <a:off x="8340435" y="3255097"/>
            <a:ext cx="3026664" cy="23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7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D03C2-6718-734D-4647-CFEA4D6B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254643"/>
            <a:ext cx="4486656" cy="925975"/>
          </a:xfrm>
        </p:spPr>
        <p:txBody>
          <a:bodyPr>
            <a:normAutofit/>
          </a:bodyPr>
          <a:lstStyle/>
          <a:p>
            <a:r>
              <a:rPr lang="cs-CZ" sz="2400" dirty="0"/>
              <a:t>sekularismus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BF6390-0C21-C5E6-B9A3-66C190C6A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/>
          <a:stretch/>
        </p:blipFill>
        <p:spPr bwMode="auto">
          <a:xfrm>
            <a:off x="20" y="10"/>
            <a:ext cx="608662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BECBB3-9D25-612F-0A75-8EF12E6E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1423686"/>
            <a:ext cx="4486656" cy="5521123"/>
          </a:xfrm>
        </p:spPr>
        <p:txBody>
          <a:bodyPr>
            <a:normAutofit fontScale="85000" lnSpcReduction="10000"/>
          </a:bodyPr>
          <a:lstStyle/>
          <a:p>
            <a:r>
              <a:rPr lang="cs-CZ" sz="2000" u="sng" dirty="0" err="1"/>
              <a:t>Talal</a:t>
            </a:r>
            <a:r>
              <a:rPr lang="cs-CZ" sz="2000" u="sng" dirty="0"/>
              <a:t> Asad: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Sekularismus (</a:t>
            </a:r>
            <a:r>
              <a:rPr lang="cs-CZ" sz="2000" dirty="0" err="1"/>
              <a:t>secularism</a:t>
            </a:r>
            <a:r>
              <a:rPr lang="cs-CZ" sz="2000" dirty="0"/>
              <a:t>) – politický projekt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err="1"/>
              <a:t>Sekularita</a:t>
            </a:r>
            <a:r>
              <a:rPr lang="cs-CZ" sz="2000" dirty="0"/>
              <a:t> (</a:t>
            </a:r>
            <a:r>
              <a:rPr lang="cs-CZ" sz="2000" dirty="0" err="1"/>
              <a:t>secular</a:t>
            </a:r>
            <a:r>
              <a:rPr lang="cs-CZ" sz="2000" dirty="0"/>
              <a:t>) – idea </a:t>
            </a:r>
          </a:p>
          <a:p>
            <a:endParaRPr lang="cs-CZ" sz="2000" dirty="0"/>
          </a:p>
          <a:p>
            <a:r>
              <a:rPr lang="cs-CZ" sz="2000" dirty="0"/>
              <a:t>Představa o univerzalitě</a:t>
            </a:r>
          </a:p>
          <a:p>
            <a:r>
              <a:rPr lang="cs-CZ" sz="2000" dirty="0"/>
              <a:t>Garantuje sekularismus svobodu náboženského vyznání? </a:t>
            </a:r>
          </a:p>
          <a:p>
            <a:endParaRPr lang="cs-CZ" sz="2000" dirty="0"/>
          </a:p>
          <a:p>
            <a:r>
              <a:rPr lang="cs-CZ" sz="2000" dirty="0"/>
              <a:t>Turecko, Francie, Indie</a:t>
            </a:r>
          </a:p>
          <a:p>
            <a:endParaRPr lang="cs-CZ" sz="2000" dirty="0"/>
          </a:p>
          <a:p>
            <a:r>
              <a:rPr lang="cs-CZ" sz="2000" dirty="0"/>
              <a:t>Saba Mahmoud: „Když mimo-evropské země dostatečně nezajišťují práva pro své náboženské menšiny, jsou kritizování, že sekularismus nepraktikují dobře, kritika nikdy nemíří přímo na koncept samotný“</a:t>
            </a:r>
          </a:p>
          <a:p>
            <a:r>
              <a:rPr lang="cs-CZ" sz="2000" i="1" dirty="0" err="1"/>
              <a:t>Religious</a:t>
            </a:r>
            <a:r>
              <a:rPr lang="cs-CZ" sz="2000" i="1" dirty="0"/>
              <a:t> </a:t>
            </a:r>
            <a:r>
              <a:rPr lang="cs-CZ" sz="2000" i="1" dirty="0" err="1"/>
              <a:t>Difference</a:t>
            </a:r>
            <a:r>
              <a:rPr lang="cs-CZ" sz="2000" i="1" dirty="0"/>
              <a:t> In A </a:t>
            </a:r>
            <a:r>
              <a:rPr lang="cs-CZ" sz="2000" i="1" dirty="0" err="1"/>
              <a:t>Secular</a:t>
            </a:r>
            <a:r>
              <a:rPr lang="cs-CZ" sz="2000" i="1" dirty="0"/>
              <a:t> Age </a:t>
            </a:r>
            <a:r>
              <a:rPr lang="cs-CZ" sz="2000" dirty="0"/>
              <a:t>(2016)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36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6BBB3A9-DD6F-D6F9-DE0D-D791CDCCE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7B44C39-0054-C83D-E1C0-5FE498C0B2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3326" y="1954724"/>
            <a:ext cx="5575817" cy="4181864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77E88DA-C971-6A96-CAE8-A7871634CB4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41440" y="1508757"/>
            <a:ext cx="3417234" cy="5125851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7DEB87-603B-ACF2-BA3C-E98100303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0B996E5-1324-C3CE-8444-FDDFAB52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7554"/>
            <a:ext cx="7729728" cy="704087"/>
          </a:xfrm>
        </p:spPr>
        <p:txBody>
          <a:bodyPr>
            <a:normAutofit fontScale="90000"/>
          </a:bodyPr>
          <a:lstStyle/>
          <a:p>
            <a:r>
              <a:rPr lang="cs-CZ" dirty="0"/>
              <a:t>Diskuzní otázka</a:t>
            </a:r>
          </a:p>
        </p:txBody>
      </p:sp>
    </p:spTree>
    <p:extLst>
      <p:ext uri="{BB962C8B-B14F-4D97-AF65-F5344CB8AC3E}">
        <p14:creationId xmlns:p14="http://schemas.microsoft.com/office/powerpoint/2010/main" val="427960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8A240-2820-2E2C-0526-642C0992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I refuse to condemn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93198-724D-9875-B51B-10AA11FBD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cs-CZ" dirty="0"/>
              <a:t>Editor:  </a:t>
            </a:r>
            <a:r>
              <a:rPr lang="cs-CZ" dirty="0" err="1"/>
              <a:t>Asim</a:t>
            </a:r>
            <a:r>
              <a:rPr lang="cs-CZ" dirty="0"/>
              <a:t> </a:t>
            </a:r>
            <a:r>
              <a:rPr lang="cs-CZ" dirty="0" err="1"/>
              <a:t>Quareshi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 err="1"/>
              <a:t>Shenaz</a:t>
            </a:r>
            <a:r>
              <a:rPr lang="cs-CZ" dirty="0"/>
              <a:t> </a:t>
            </a:r>
            <a:r>
              <a:rPr lang="cs-CZ" dirty="0" err="1"/>
              <a:t>Bunglaway</a:t>
            </a:r>
            <a:r>
              <a:rPr lang="cs-CZ" dirty="0"/>
              <a:t>:</a:t>
            </a:r>
          </a:p>
          <a:p>
            <a:r>
              <a:rPr lang="cs-CZ" dirty="0"/>
              <a:t>Mezi odsouzením terorismu a změnou pohledu na muslimy není kauzální vztah</a:t>
            </a:r>
          </a:p>
          <a:p>
            <a:r>
              <a:rPr lang="cs-CZ" dirty="0"/>
              <a:t>Zpochybnění upřímnosti vyjádření, poptávka po činech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 descr="I Refuse to Condemn: Resisting racism in times of national security •  #BecauseWe'veRead">
            <a:extLst>
              <a:ext uri="{FF2B5EF4-FFF2-40B4-BE49-F238E27FC236}">
                <a16:creationId xmlns:a16="http://schemas.microsoft.com/office/drawing/2014/main" id="{63E777D6-FF7D-AD3B-89C4-8201CC246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r="5499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79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A697F-B584-D558-25E0-819D4152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Diskuzní otázka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798C6C-3E78-26F0-AE65-3E81B37E6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12800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Ohledně vztahu náboženství a sekularismu se často vedou debaty o přítomnosti náboženských symbolů v institucích.</a:t>
            </a:r>
          </a:p>
          <a:p>
            <a:r>
              <a:rPr lang="cs-CZ" sz="2800" dirty="0"/>
              <a:t>Jak byste vyřešili situaci, kdyby v jedné třídě byli studenti,  z nichž by jeden chtěl na stěnu učebny umístit kříž, studentka, která nosí </a:t>
            </a:r>
            <a:r>
              <a:rPr lang="cs-CZ" sz="2800" dirty="0" err="1"/>
              <a:t>hidžáb</a:t>
            </a:r>
            <a:r>
              <a:rPr lang="cs-CZ" sz="2800" dirty="0"/>
              <a:t> a studentka, která by chtěla mít při vyučování kšiltovku.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82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9310D-47BD-4088-8624-34E77CE2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5928358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rgbClr val="262626"/>
                </a:solidFill>
              </a:rPr>
              <a:t> díky za pozornost</a:t>
            </a:r>
          </a:p>
        </p:txBody>
      </p:sp>
      <p:pic>
        <p:nvPicPr>
          <p:cNvPr id="9" name="Zástupný obsah 8" descr="Obsah obrázku vsedě, kočka, oranžová, stojící&#10;&#10;Popis byl vytvořen automaticky">
            <a:extLst>
              <a:ext uri="{FF2B5EF4-FFF2-40B4-BE49-F238E27FC236}">
                <a16:creationId xmlns:a16="http://schemas.microsoft.com/office/drawing/2014/main" id="{7FB54A36-138A-4EC9-8012-AEC4EB8DB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7296" y="640080"/>
            <a:ext cx="3255110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0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C35AAE-5992-0523-4510-8736B04F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41" y="601884"/>
            <a:ext cx="5291327" cy="118061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dirty="0"/>
              <a:t>Exkurze do mešity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5400F1-1C0F-F82F-F028-42867B26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77" y="2245489"/>
            <a:ext cx="5285791" cy="365576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Datum: pátek 4. 11. 12:30</a:t>
            </a:r>
          </a:p>
          <a:p>
            <a:r>
              <a:rPr lang="cs-CZ" sz="3200" dirty="0">
                <a:solidFill>
                  <a:srgbClr val="FFFFFF"/>
                </a:solidFill>
              </a:rPr>
              <a:t>Místo srazu: metro Rajská zahrada</a:t>
            </a:r>
          </a:p>
          <a:p>
            <a:r>
              <a:rPr lang="cs-CZ" sz="3200" dirty="0">
                <a:solidFill>
                  <a:srgbClr val="FFFFFF"/>
                </a:solidFill>
              </a:rPr>
              <a:t>Účast na modlitbě a debata</a:t>
            </a:r>
          </a:p>
          <a:p>
            <a:r>
              <a:rPr lang="cs-CZ" sz="3200" dirty="0">
                <a:solidFill>
                  <a:srgbClr val="FFFFFF"/>
                </a:solidFill>
              </a:rPr>
              <a:t>Konec nejpozději v 15.30 hodin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9" name="Obrázek 8" descr="Obsah obrázku patro, interiér, strop, oblast&#10;&#10;Popis byl vytvořen automaticky">
            <a:extLst>
              <a:ext uri="{FF2B5EF4-FFF2-40B4-BE49-F238E27FC236}">
                <a16:creationId xmlns:a16="http://schemas.microsoft.com/office/drawing/2014/main" id="{7E4EA09D-8F29-78E8-B788-C77E1301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8" r="3" b="10554"/>
          <a:stretch/>
        </p:blipFill>
        <p:spPr>
          <a:xfrm>
            <a:off x="6876939" y="-2"/>
            <a:ext cx="5315061" cy="3429002"/>
          </a:xfrm>
          <a:prstGeom prst="rect">
            <a:avLst/>
          </a:prstGeom>
        </p:spPr>
      </p:pic>
      <p:pic>
        <p:nvPicPr>
          <p:cNvPr id="7" name="Obrázek 6" descr="Obsah obrázku budova, dům, exteriér, staré&#10;&#10;Popis byl vytvořen automaticky">
            <a:extLst>
              <a:ext uri="{FF2B5EF4-FFF2-40B4-BE49-F238E27FC236}">
                <a16:creationId xmlns:a16="http://schemas.microsoft.com/office/drawing/2014/main" id="{DAF9ABEE-85F7-8556-4E9E-E56813577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351"/>
          <a:stretch/>
        </p:blipFill>
        <p:spPr>
          <a:xfrm>
            <a:off x="6876939" y="3429001"/>
            <a:ext cx="53150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4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BC108-4B4D-BE08-002A-237CBB11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3498"/>
            <a:ext cx="7729728" cy="677333"/>
          </a:xfrm>
        </p:spPr>
        <p:txBody>
          <a:bodyPr>
            <a:normAutofit fontScale="90000"/>
          </a:bodyPr>
          <a:lstStyle/>
          <a:p>
            <a:r>
              <a:rPr lang="cs-CZ" dirty="0"/>
              <a:t>Historie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64C53BD-06FF-2ABB-9A21-DE5F08BCD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429414"/>
              </p:ext>
            </p:extLst>
          </p:nvPr>
        </p:nvGraphicFramePr>
        <p:xfrm>
          <a:off x="2231136" y="1117601"/>
          <a:ext cx="7729728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6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8D16D-E5D3-3CF4-2E26-FAD68DD0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4133"/>
            <a:ext cx="7729728" cy="824089"/>
          </a:xfrm>
        </p:spPr>
        <p:txBody>
          <a:bodyPr/>
          <a:lstStyle/>
          <a:p>
            <a:r>
              <a:rPr lang="cs-CZ" dirty="0"/>
              <a:t>Oficiální registrace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494BF-2B66-2560-25F5-AF5888B1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78330"/>
            <a:ext cx="7729728" cy="4270914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Státem uznávané náboženství x registrace konkrétní náboženské společnosti</a:t>
            </a:r>
          </a:p>
          <a:p>
            <a:endParaRPr lang="cs-CZ" sz="2400" dirty="0"/>
          </a:p>
          <a:p>
            <a:r>
              <a:rPr lang="cs-CZ" sz="2400" dirty="0"/>
              <a:t>Od 2002 v ČR existují náboženské společnosti dvou úrovní (převzatý rakouský model)</a:t>
            </a:r>
          </a:p>
          <a:p>
            <a:r>
              <a:rPr lang="cs-CZ" sz="2400" dirty="0"/>
              <a:t>1. stupeň: Ústředí muslimských obcí</a:t>
            </a:r>
          </a:p>
          <a:p>
            <a:r>
              <a:rPr lang="cs-CZ" sz="2400" dirty="0"/>
              <a:t>2. stupeň: zvláštní práva (svatby, zřizování škol, pohřbívání…)</a:t>
            </a:r>
          </a:p>
          <a:p>
            <a:r>
              <a:rPr lang="cs-CZ" sz="2400" dirty="0"/>
              <a:t>10 000 podpisů (1promile obyvatel) a 10 let zkušební lhůta</a:t>
            </a:r>
          </a:p>
          <a:p>
            <a:endParaRPr lang="cs-CZ" sz="2400" dirty="0"/>
          </a:p>
          <a:p>
            <a:r>
              <a:rPr lang="cs-CZ" sz="2400" dirty="0" err="1"/>
              <a:t>Egdūnas</a:t>
            </a:r>
            <a:r>
              <a:rPr lang="cs-CZ" sz="2400" dirty="0"/>
              <a:t> </a:t>
            </a:r>
            <a:r>
              <a:rPr lang="cs-CZ" sz="2400" dirty="0" err="1"/>
              <a:t>Račius</a:t>
            </a:r>
            <a:r>
              <a:rPr lang="cs-CZ" sz="2400" dirty="0"/>
              <a:t>: </a:t>
            </a:r>
            <a:r>
              <a:rPr lang="cs-CZ" sz="2400" i="1" dirty="0" err="1"/>
              <a:t>Churchification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islam</a:t>
            </a:r>
            <a:r>
              <a:rPr lang="cs-CZ" sz="2400" i="1" dirty="0"/>
              <a:t> </a:t>
            </a:r>
            <a:r>
              <a:rPr lang="cs-CZ" sz="2400" dirty="0"/>
              <a:t>(Zcírkevnění islámu)</a:t>
            </a:r>
          </a:p>
        </p:txBody>
      </p:sp>
    </p:spTree>
    <p:extLst>
      <p:ext uri="{BB962C8B-B14F-4D97-AF65-F5344CB8AC3E}">
        <p14:creationId xmlns:p14="http://schemas.microsoft.com/office/powerpoint/2010/main" val="326046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BA7C1-CDB9-B453-282E-A26EFE22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97711"/>
            <a:ext cx="7729728" cy="995423"/>
          </a:xfrm>
        </p:spPr>
        <p:txBody>
          <a:bodyPr/>
          <a:lstStyle/>
          <a:p>
            <a:r>
              <a:rPr lang="cs-CZ" dirty="0"/>
              <a:t>Muslimská komunita?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977C1-D5CC-74A4-75AB-63469FF99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49778"/>
            <a:ext cx="7729728" cy="4824642"/>
          </a:xfrm>
        </p:spPr>
        <p:txBody>
          <a:bodyPr>
            <a:normAutofit/>
          </a:bodyPr>
          <a:lstStyle/>
          <a:p>
            <a:r>
              <a:rPr lang="cs-CZ" sz="2400" dirty="0"/>
              <a:t>Co je to vůbec komunita?</a:t>
            </a:r>
          </a:p>
          <a:p>
            <a:r>
              <a:rPr lang="cs-CZ" sz="2400" dirty="0"/>
              <a:t>Sociologické pojetí x teologické pojetí (</a:t>
            </a:r>
            <a:r>
              <a:rPr lang="cs-CZ" sz="2400" dirty="0" err="1"/>
              <a:t>umma</a:t>
            </a:r>
            <a:r>
              <a:rPr lang="cs-CZ" sz="2400" dirty="0"/>
              <a:t>)</a:t>
            </a:r>
          </a:p>
          <a:p>
            <a:r>
              <a:rPr lang="cs-CZ" sz="2400" dirty="0"/>
              <a:t>Praktikující x nepraktikující (kulturní) muslimové</a:t>
            </a:r>
          </a:p>
          <a:p>
            <a:r>
              <a:rPr lang="cs-CZ" sz="2400" dirty="0"/>
              <a:t>Daniel Topinka: lidé s vazbou na komunitu a bez ní</a:t>
            </a:r>
          </a:p>
          <a:p>
            <a:r>
              <a:rPr lang="cs-CZ" sz="2400" dirty="0"/>
              <a:t>Sčítání lidu 2021 (3358= 1921 k islámu, k UMO 1143) X odhady obce(22 000) x D. Topinka (12 000)</a:t>
            </a:r>
          </a:p>
          <a:p>
            <a:r>
              <a:rPr lang="cs-CZ" sz="2400" dirty="0"/>
              <a:t>Faktory, které komunitu diverzifikují: etnický původ, jazykové bariéry, gender</a:t>
            </a:r>
          </a:p>
          <a:p>
            <a:r>
              <a:rPr lang="cs-CZ" sz="2400" dirty="0"/>
              <a:t>Sunnité, </a:t>
            </a:r>
            <a:r>
              <a:rPr lang="cs-CZ" sz="2400" dirty="0" err="1"/>
              <a:t>hanafijská</a:t>
            </a:r>
            <a:r>
              <a:rPr lang="cs-CZ" sz="2400" dirty="0"/>
              <a:t> škola</a:t>
            </a:r>
          </a:p>
          <a:p>
            <a:r>
              <a:rPr lang="cs-CZ" sz="2400" dirty="0"/>
              <a:t>Integrace x asimilace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721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A5F77-5ED5-B315-F647-CA862BFE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645" y="243068"/>
            <a:ext cx="6809129" cy="972274"/>
          </a:xfrm>
        </p:spPr>
        <p:txBody>
          <a:bodyPr>
            <a:normAutofit/>
          </a:bodyPr>
          <a:lstStyle/>
          <a:p>
            <a:r>
              <a:rPr lang="cs-CZ" dirty="0"/>
              <a:t>Organizace a prostory</a:t>
            </a:r>
          </a:p>
        </p:txBody>
      </p:sp>
      <p:pic>
        <p:nvPicPr>
          <p:cNvPr id="7" name="Obrázek 6" descr="Obsah obrázku budova, exteriér, země, kolo&#10;&#10;Popis byl vytvořen automaticky">
            <a:extLst>
              <a:ext uri="{FF2B5EF4-FFF2-40B4-BE49-F238E27FC236}">
                <a16:creationId xmlns:a16="http://schemas.microsoft.com/office/drawing/2014/main" id="{C3CC1F1D-BFDD-3EBF-D1ED-6DAD94360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" r="-1" b="2756"/>
          <a:stretch/>
        </p:blipFill>
        <p:spPr>
          <a:xfrm>
            <a:off x="293225" y="520199"/>
            <a:ext cx="4500209" cy="2908801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5" name="Obrázek 4" descr="Obsah obrázku exteriér, obloha, tráva, budova&#10;&#10;Popis byl vytvořen automaticky">
            <a:extLst>
              <a:ext uri="{FF2B5EF4-FFF2-40B4-BE49-F238E27FC236}">
                <a16:creationId xmlns:a16="http://schemas.microsoft.com/office/drawing/2014/main" id="{1A305386-EB58-57D7-5EF5-3383D86B5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9" r="8439" b="-3"/>
          <a:stretch/>
        </p:blipFill>
        <p:spPr>
          <a:xfrm>
            <a:off x="293225" y="3758430"/>
            <a:ext cx="4500209" cy="2882651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A75650-4DE6-1A20-1197-7821F772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646" y="1377386"/>
            <a:ext cx="6809129" cy="52375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u="sng" dirty="0"/>
              <a:t>Muslimské organizace: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Koncept autority v islámu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Ústředí muslimských obcí, Islámská nadace, Muslimská unie, Liga českých muslimů, Všeobecný svaz muslimských studentů v České republice, Liberální muslimové + řada neformální uskupení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u="sng" dirty="0"/>
              <a:t>Modlitební prostory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sociální a kulturní centra, výuka náboženství a arabštiny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mešita: Brno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modlitebny:  Černý most, Košinka (</a:t>
            </a:r>
            <a:r>
              <a:rPr lang="cs-CZ" sz="2000" dirty="0" err="1"/>
              <a:t>Alfridaus</a:t>
            </a:r>
            <a:r>
              <a:rPr lang="cs-CZ" sz="2000" dirty="0"/>
              <a:t>/</a:t>
            </a:r>
            <a:r>
              <a:rPr lang="cs-CZ" sz="2000" dirty="0" err="1"/>
              <a:t>kuwaitská</a:t>
            </a:r>
            <a:r>
              <a:rPr lang="cs-CZ" sz="2000" dirty="0"/>
              <a:t>), Mešita světla (u </a:t>
            </a:r>
            <a:r>
              <a:rPr lang="cs-CZ" sz="2000" dirty="0" err="1"/>
              <a:t>Národky</a:t>
            </a:r>
            <a:r>
              <a:rPr lang="cs-CZ" sz="2000" dirty="0"/>
              <a:t>), Prag </a:t>
            </a:r>
            <a:r>
              <a:rPr lang="cs-CZ" sz="2000" dirty="0" err="1"/>
              <a:t>Camii</a:t>
            </a:r>
            <a:r>
              <a:rPr lang="cs-CZ" sz="2000" dirty="0"/>
              <a:t> – turecká, U letiště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mimo Prahu: Teplice, Karlovy Vary, Hradec Králové, Plzeň, Liberec</a:t>
            </a:r>
          </a:p>
          <a:p>
            <a:pPr>
              <a:lnSpc>
                <a:spcPct val="90000"/>
              </a:lnSpc>
            </a:pPr>
            <a:endParaRPr lang="cs-CZ" sz="1300" dirty="0"/>
          </a:p>
          <a:p>
            <a:pPr marL="0" indent="0">
              <a:lnSpc>
                <a:spcPct val="90000"/>
              </a:lnSpc>
              <a:buNone/>
            </a:pPr>
            <a:endParaRPr lang="cs-CZ" sz="1300" dirty="0"/>
          </a:p>
          <a:p>
            <a:pPr>
              <a:lnSpc>
                <a:spcPct val="90000"/>
              </a:lnSpc>
            </a:pPr>
            <a:endParaRPr lang="cs-CZ" sz="1300" dirty="0"/>
          </a:p>
          <a:p>
            <a:pPr marL="0" indent="0">
              <a:lnSpc>
                <a:spcPct val="90000"/>
              </a:lnSpc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01967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A330E-CB38-C3F5-A0DB-B68F244B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868100"/>
            <a:ext cx="6092952" cy="763929"/>
          </a:xfrm>
        </p:spPr>
        <p:txBody>
          <a:bodyPr>
            <a:normAutofit/>
          </a:bodyPr>
          <a:lstStyle/>
          <a:p>
            <a:r>
              <a:rPr lang="cs-CZ" sz="2600" dirty="0"/>
              <a:t>Mešity v Evropě</a:t>
            </a:r>
          </a:p>
        </p:txBody>
      </p:sp>
      <p:pic>
        <p:nvPicPr>
          <p:cNvPr id="9" name="Obrázek 8" descr="Obsah obrázku strom, exteriér, silnice, obloha&#10;&#10;Popis byl vytvořen automaticky">
            <a:extLst>
              <a:ext uri="{FF2B5EF4-FFF2-40B4-BE49-F238E27FC236}">
                <a16:creationId xmlns:a16="http://schemas.microsoft.com/office/drawing/2014/main" id="{A473D016-DF39-9CF6-A2B1-4801EA52F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5" r="18569" b="-1"/>
          <a:stretch/>
        </p:blipFill>
        <p:spPr>
          <a:xfrm>
            <a:off x="960123" y="964691"/>
            <a:ext cx="1773391" cy="2394028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5" name="Obrázek 4" descr="Obsah obrázku exteriér&#10;&#10;Popis byl vytvořen automaticky">
            <a:extLst>
              <a:ext uri="{FF2B5EF4-FFF2-40B4-BE49-F238E27FC236}">
                <a16:creationId xmlns:a16="http://schemas.microsoft.com/office/drawing/2014/main" id="{473E2C00-67D6-519B-9897-78DE60DED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99" r="20601" b="-5"/>
          <a:stretch/>
        </p:blipFill>
        <p:spPr>
          <a:xfrm>
            <a:off x="2894380" y="964692"/>
            <a:ext cx="1773393" cy="2379423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BA148B-7459-12FE-096D-34046E8B2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1" r="9536" b="-2"/>
          <a:stretch/>
        </p:blipFill>
        <p:spPr>
          <a:xfrm>
            <a:off x="960118" y="3504984"/>
            <a:ext cx="3707652" cy="2379423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16DC4-B39E-15AC-1550-53DD4480E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646" y="2083443"/>
            <a:ext cx="6142233" cy="3800961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/>
              <a:t>Rozhodovací procesy při výběru mešity</a:t>
            </a:r>
          </a:p>
          <a:p>
            <a:r>
              <a:rPr lang="cs-CZ" sz="2800" dirty="0"/>
              <a:t>Ibn </a:t>
            </a:r>
            <a:r>
              <a:rPr lang="cs-CZ" sz="2800" dirty="0" err="1"/>
              <a:t>Rushd</a:t>
            </a:r>
            <a:r>
              <a:rPr lang="cs-CZ" sz="2800" dirty="0"/>
              <a:t>-Goethe </a:t>
            </a:r>
            <a:r>
              <a:rPr lang="cs-CZ" sz="2800" dirty="0" err="1"/>
              <a:t>mosque</a:t>
            </a:r>
            <a:r>
              <a:rPr lang="cs-CZ" sz="2800" dirty="0"/>
              <a:t> – mešita v Berlíně otevřená LGBTQ věřícím, </a:t>
            </a:r>
            <a:r>
              <a:rPr lang="cs-CZ" sz="2800" dirty="0" err="1"/>
              <a:t>Seyran</a:t>
            </a:r>
            <a:r>
              <a:rPr lang="cs-CZ" sz="2800" dirty="0"/>
              <a:t> </a:t>
            </a:r>
            <a:r>
              <a:rPr lang="cs-CZ" sz="2800" dirty="0" err="1"/>
              <a:t>Ateş</a:t>
            </a:r>
            <a:r>
              <a:rPr lang="cs-CZ" sz="2800" dirty="0"/>
              <a:t>, 2017</a:t>
            </a:r>
          </a:p>
          <a:p>
            <a:r>
              <a:rPr lang="cs-CZ" sz="2800" dirty="0" err="1"/>
              <a:t>Sherin</a:t>
            </a:r>
            <a:r>
              <a:rPr lang="cs-CZ" sz="2800" dirty="0"/>
              <a:t> </a:t>
            </a:r>
            <a:r>
              <a:rPr lang="cs-CZ" sz="2800" dirty="0" err="1"/>
              <a:t>Khankan</a:t>
            </a:r>
            <a:r>
              <a:rPr lang="cs-CZ" sz="2800" dirty="0"/>
              <a:t> – ženská </a:t>
            </a:r>
            <a:r>
              <a:rPr lang="cs-CZ" sz="2800" dirty="0" err="1"/>
              <a:t>imámka</a:t>
            </a:r>
            <a:r>
              <a:rPr lang="cs-CZ" sz="2800" dirty="0"/>
              <a:t> v Dánsku</a:t>
            </a:r>
          </a:p>
          <a:p>
            <a:r>
              <a:rPr lang="cs-CZ" sz="2800" dirty="0"/>
              <a:t>Sarajevo</a:t>
            </a:r>
          </a:p>
          <a:p>
            <a:r>
              <a:rPr lang="cs-CZ" sz="2800" dirty="0"/>
              <a:t>Financování Saudskou Arábií – wahhábismus, cesty do Mekky</a:t>
            </a:r>
          </a:p>
          <a:p>
            <a:r>
              <a:rPr lang="cs-CZ" sz="2800" dirty="0"/>
              <a:t>Zákaz zahraničního financování v Rakousku, povinné univerzitní kurzy pro imámy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91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A772C-910C-0AC6-3F46-39C69F19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1" y="964692"/>
            <a:ext cx="6092952" cy="1188720"/>
          </a:xfrm>
        </p:spPr>
        <p:txBody>
          <a:bodyPr>
            <a:normAutofit/>
          </a:bodyPr>
          <a:lstStyle/>
          <a:p>
            <a:r>
              <a:rPr lang="cs-CZ" sz="2600" dirty="0"/>
              <a:t>Teoretické rámování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2D1F26-7C63-67BC-27D8-57E1FD944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2349661"/>
            <a:ext cx="6092952" cy="4141449"/>
          </a:xfrm>
        </p:spPr>
        <p:txBody>
          <a:bodyPr>
            <a:normAutofit/>
          </a:bodyPr>
          <a:lstStyle/>
          <a:p>
            <a:r>
              <a:rPr lang="cs-CZ" u="sng" dirty="0"/>
              <a:t>Možné problémy:</a:t>
            </a:r>
          </a:p>
          <a:p>
            <a:r>
              <a:rPr lang="cs-CZ" dirty="0"/>
              <a:t>Koloniální dědictví antropologie</a:t>
            </a:r>
          </a:p>
          <a:p>
            <a:r>
              <a:rPr lang="cs-CZ" dirty="0"/>
              <a:t>poznané/popsané = existující</a:t>
            </a:r>
          </a:p>
          <a:p>
            <a:r>
              <a:rPr lang="cs-CZ" dirty="0"/>
              <a:t>Dekonstrukce bez solipsismu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Český kontext:</a:t>
            </a:r>
          </a:p>
          <a:p>
            <a:r>
              <a:rPr lang="cs-CZ" dirty="0"/>
              <a:t>spíše o islámu než o muslimech</a:t>
            </a:r>
          </a:p>
          <a:p>
            <a:r>
              <a:rPr lang="cs-CZ" dirty="0"/>
              <a:t>sociologické přístupy</a:t>
            </a:r>
          </a:p>
          <a:p>
            <a:r>
              <a:rPr lang="cs-CZ" dirty="0"/>
              <a:t>Zora Hesová, </a:t>
            </a:r>
          </a:p>
          <a:p>
            <a:r>
              <a:rPr lang="cs-CZ" dirty="0"/>
              <a:t>Pavel Barša: Orientálcova vzpoura 2011</a:t>
            </a:r>
          </a:p>
          <a:p>
            <a:endParaRPr lang="cs-CZ" dirty="0"/>
          </a:p>
        </p:txBody>
      </p:sp>
      <p:pic>
        <p:nvPicPr>
          <p:cNvPr id="7" name="Obrázek 6" descr="Obsah obrázku budova, exteriér, osoba, kámen&#10;&#10;Popis byl vytvořen automaticky">
            <a:extLst>
              <a:ext uri="{FF2B5EF4-FFF2-40B4-BE49-F238E27FC236}">
                <a16:creationId xmlns:a16="http://schemas.microsoft.com/office/drawing/2014/main" id="{51299581-1E84-78F9-CA1A-A70F360B7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79" r="14632" b="2"/>
          <a:stretch/>
        </p:blipFill>
        <p:spPr>
          <a:xfrm>
            <a:off x="7578343" y="3907473"/>
            <a:ext cx="1808104" cy="2187550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9" name="Obrázek 8" descr="Obsah obrázku osoba, exteriér&#10;&#10;Popis byl vytvořen automaticky">
            <a:extLst>
              <a:ext uri="{FF2B5EF4-FFF2-40B4-BE49-F238E27FC236}">
                <a16:creationId xmlns:a16="http://schemas.microsoft.com/office/drawing/2014/main" id="{98CADDD1-C824-A2FC-731D-DD200CF40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3" r="8428" b="-7"/>
          <a:stretch/>
        </p:blipFill>
        <p:spPr>
          <a:xfrm>
            <a:off x="9477888" y="3900463"/>
            <a:ext cx="1808107" cy="2194560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5" name="Obrázek 4" descr="Obsah obrázku text, noviny&#10;&#10;Popis byl vytvořen automaticky">
            <a:extLst>
              <a:ext uri="{FF2B5EF4-FFF2-40B4-BE49-F238E27FC236}">
                <a16:creationId xmlns:a16="http://schemas.microsoft.com/office/drawing/2014/main" id="{8F465774-79B3-E3F4-CA84-90ED9443CD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8" r="9485" b="2"/>
          <a:stretch/>
        </p:blipFill>
        <p:spPr>
          <a:xfrm>
            <a:off x="7624062" y="1286808"/>
            <a:ext cx="3707652" cy="2497097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9979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8AEE4-619C-CFCF-1AF0-C5C652E3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09286"/>
            <a:ext cx="5925310" cy="972273"/>
          </a:xfrm>
        </p:spPr>
        <p:txBody>
          <a:bodyPr>
            <a:normAutofit/>
          </a:bodyPr>
          <a:lstStyle/>
          <a:p>
            <a:r>
              <a:rPr lang="cs-CZ" sz="2400" dirty="0"/>
              <a:t>orientalismus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6373D8-37BD-EAE9-EEDB-AFD685400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47777"/>
            <a:ext cx="5925310" cy="4757195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„Orient není Evropě jenom sousedem, je také oblastí, v niž byly největší, nejbohatší a nejstarší kolonie, je zdrojem jejích civilizací a jazyků, kulturním rivalem a v neposlední řadě představuje také jednu z nejhlubších a nejčastějších evropských představ jiného světa, jiné kultury. Orient tak pomáhal Evropu (či Západ) negativně definovat – byl jejím protikladným obrazem, myšlenkou, osobností i zkušeností.“ (Edward Said 1978)</a:t>
            </a:r>
          </a:p>
          <a:p>
            <a:endParaRPr lang="cs-CZ" sz="2400" dirty="0"/>
          </a:p>
          <a:p>
            <a:r>
              <a:rPr lang="cs-CZ" sz="2400" dirty="0"/>
              <a:t>Orientálec = zapleten v pevné síti tvořené rasismem, kulturními stereotypy, imperialistickými postoji a dehumanizační ideologií</a:t>
            </a:r>
          </a:p>
          <a:p>
            <a:r>
              <a:rPr lang="cs-CZ" sz="2400" dirty="0"/>
              <a:t>Ovládnutí i utváření</a:t>
            </a:r>
          </a:p>
        </p:txBody>
      </p:sp>
      <p:pic>
        <p:nvPicPr>
          <p:cNvPr id="5" name="Obrázek 4" descr="Obsah obrázku text, osoba, muž, interiér&#10;&#10;Popis byl vytvořen automaticky">
            <a:extLst>
              <a:ext uri="{FF2B5EF4-FFF2-40B4-BE49-F238E27FC236}">
                <a16:creationId xmlns:a16="http://schemas.microsoft.com/office/drawing/2014/main" id="{8988D0D6-6DA9-DA0F-5F3C-ED56A8FB9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760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754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1011</TotalTime>
  <Words>810</Words>
  <Application>Microsoft Office PowerPoint</Application>
  <PresentationFormat>Širokoúhlá obrazovka</PresentationFormat>
  <Paragraphs>110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Wingdings</vt:lpstr>
      <vt:lpstr>Balík</vt:lpstr>
      <vt:lpstr>Muslimové a muslimky v Čechách</vt:lpstr>
      <vt:lpstr>Exkurze do mešity</vt:lpstr>
      <vt:lpstr>Historie</vt:lpstr>
      <vt:lpstr>Oficiální registrace</vt:lpstr>
      <vt:lpstr>Muslimská komunita?</vt:lpstr>
      <vt:lpstr>Organizace a prostory</vt:lpstr>
      <vt:lpstr>Mešity v Evropě</vt:lpstr>
      <vt:lpstr>Teoretické rámování</vt:lpstr>
      <vt:lpstr>orientalismus</vt:lpstr>
      <vt:lpstr>„Othering“</vt:lpstr>
      <vt:lpstr>sekularismus</vt:lpstr>
      <vt:lpstr>Diskuzní otázka</vt:lpstr>
      <vt:lpstr>I refuse to condemn</vt:lpstr>
      <vt:lpstr>Diskuzní otázka II.</vt:lpstr>
      <vt:lpstr> díky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Muslimové a muslimky v Čechách</dc:title>
  <dc:creator>Layla Bartheldi</dc:creator>
  <cp:lastModifiedBy>Barbora Spalova</cp:lastModifiedBy>
  <cp:revision>15</cp:revision>
  <dcterms:created xsi:type="dcterms:W3CDTF">2022-10-21T08:55:17Z</dcterms:created>
  <dcterms:modified xsi:type="dcterms:W3CDTF">2023-10-26T23:18:20Z</dcterms:modified>
</cp:coreProperties>
</file>