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54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2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907830-6424-4EE5-84D9-595180FBB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3C4759B-8FFC-4572-A965-182A56BA40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959A715-2DCB-4D48-B265-6F4CF5F316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213B0AC-D636-4310-A62D-203AA93B2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3B4F45-2B7C-4BD9-81CB-86BA20D57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362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B47C69-22B0-49D2-ABBC-8B1E74452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39045DF-43D4-4E76-8F82-4FB456E865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99A1F27-386D-41A7-9D7C-C6C3904C7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907A3A5-6EF1-4318-95E6-B0976276C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8A1160-867B-4737-8148-8253DAE70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991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0DD9BF0-9B13-47EF-BE1B-CBAA50306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8253099-054E-429D-B419-A77050F1EC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B78FE8C-B103-477A-AD32-2B642330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E3D70E-38C0-4CBF-9F26-2D76A7E38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70E7BC2-CFBE-431F-9F16-6099F0ABE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593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35B7A-0A68-452B-9FE9-5415CE2B2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22E696-6942-4D25-8E01-AC67CF2387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26D1449-CF6C-4019-B631-2028F1AD71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EEFE2D-5FD6-48DC-A4FD-39B578D9A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9D55D0-CAB0-4BC0-B77C-1ED21B5C3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680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F45B71D-2269-4EF8-BCD2-0BD824F05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6EB105-89D4-4C6C-AEA6-3E30A3884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98B800-D947-4F6F-9ACD-13CF73F3A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946084-3711-407A-ABEA-023B0389D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C1E808-0AF5-40A1-9389-499C4D54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5648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369C0C-3D4F-4F8A-98BD-93566C219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EEBEC6-C83C-42EA-88D3-D07449AF67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78064B5-A9CF-41E4-B9EE-ED9F42665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75C0CD6-8925-44C1-89AE-317A79490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7407DF8-B1C6-44D0-96F5-495B5508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44FFB9-8D04-4812-988A-B95A989D8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95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AC88B4-9E52-44C9-A51F-D7AAC2DF1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302C060-5EA0-4A72-8297-6E1831D56B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742E077-E025-46F5-A002-004C6FBBC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AD90E09-F6FC-4262-9C7F-B6F37BD1B2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4A36476-349C-4038-8302-C13198AE8B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ED03C20-B5D7-4DF6-9EF4-06B88CF68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31A5D15-5C7E-45B7-845C-2FB6731FD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73EDDE7-85CC-4E43-B107-0E7A8CF5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651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DD57FF-1A05-46EF-BA21-8045934DD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AF860D8-1A49-4F40-AF9E-6B84C266E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7A76F95-986D-4608-A510-D11C4DF22B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1E19C3B-9347-464F-B217-0E17C8B22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7274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EE40E900-160B-4665-982D-2879A3767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D801D40-9C4F-4E3C-B975-190A1B7FD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417EE16-8BAA-469D-B821-48AF3D06B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8192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55DD7-BFB0-4D9D-89E7-834B3BAE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05BB60-E29E-4196-8CC7-6E6FBD2C3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52D44F-0834-493B-ADFA-FE68E688D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F4C0561-4ECD-4D44-AA69-4F2579E6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C9DF0D5-AC5E-41BD-B4D4-13B64DADD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F87953-4B3F-412B-AF50-53AFDA7E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9943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43E16-87D1-4FC1-9F5E-10D58519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7F28A787-5CC9-426C-AD9D-DCB361C4B3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F92C2A6-B89E-4519-93BF-B8548EFE5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ACD6A11-1AE7-43B1-870B-8D9B2DFE9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E50A049-BE6C-47B2-A41D-2C728E361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8DF46D-0DBB-4FBE-BEF8-A2476B722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228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6FE8440-7687-494D-9FE8-EB613A9DC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B91806-E3BC-47B6-9F43-64F6A1E7F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1BD2B9-153E-45D4-8618-4F70F2AC72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33C9E-1A40-427D-B6E0-B1FCE21D371E}" type="datetimeFigureOut">
              <a:rPr lang="cs-CZ" smtClean="0"/>
              <a:t>23.11.2020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56469A0-1A27-406A-AEBB-7DB2BE80C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C9F920-CEF6-4A64-9C33-348D715117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71125-E42C-4AAA-94ED-A1F8E49CF22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223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-mat.cz/principy" TargetMode="External"/><Relationship Id="rId2" Type="http://schemas.openxmlformats.org/officeDocument/2006/relationships/hyperlink" Target="http://blog.aktualne.cz/blogy/jana-novackova.php?itemid=36275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vojový diagram: spojnice 6">
            <a:extLst>
              <a:ext uri="{FF2B5EF4-FFF2-40B4-BE49-F238E27FC236}">
                <a16:creationId xmlns:a16="http://schemas.microsoft.com/office/drawing/2014/main" id="{47AD0F9C-EC4A-473F-A518-C48B70DE6157}"/>
              </a:ext>
            </a:extLst>
          </p:cNvPr>
          <p:cNvSpPr/>
          <p:nvPr/>
        </p:nvSpPr>
        <p:spPr>
          <a:xfrm>
            <a:off x="991404" y="1058891"/>
            <a:ext cx="5327893" cy="4130796"/>
          </a:xfrm>
          <a:prstGeom prst="flowChartConnector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9" name="Vývojový diagram: spojnice 8">
            <a:extLst>
              <a:ext uri="{FF2B5EF4-FFF2-40B4-BE49-F238E27FC236}">
                <a16:creationId xmlns:a16="http://schemas.microsoft.com/office/drawing/2014/main" id="{3ABF7609-8BFA-4713-9F6C-4F6529A21D9E}"/>
              </a:ext>
            </a:extLst>
          </p:cNvPr>
          <p:cNvSpPr/>
          <p:nvPr/>
        </p:nvSpPr>
        <p:spPr>
          <a:xfrm>
            <a:off x="4194536" y="1292901"/>
            <a:ext cx="5768432" cy="4272197"/>
          </a:xfrm>
          <a:prstGeom prst="flowChartConnector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42E4A1E1-5D54-4F37-9F20-F93DF8DEF845}"/>
              </a:ext>
            </a:extLst>
          </p:cNvPr>
          <p:cNvSpPr txBox="1"/>
          <p:nvPr/>
        </p:nvSpPr>
        <p:spPr>
          <a:xfrm>
            <a:off x="6369753" y="1415706"/>
            <a:ext cx="142344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NOVÁČKOVÁ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40F07E1-84F9-4D95-B310-E1524DBA15BD}"/>
              </a:ext>
            </a:extLst>
          </p:cNvPr>
          <p:cNvSpPr txBox="1"/>
          <p:nvPr/>
        </p:nvSpPr>
        <p:spPr>
          <a:xfrm>
            <a:off x="3090029" y="1318275"/>
            <a:ext cx="1104507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HEJNÝ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25B0E0D-55C1-46E0-9DD6-75F05021A3EC}"/>
              </a:ext>
            </a:extLst>
          </p:cNvPr>
          <p:cNvSpPr txBox="1"/>
          <p:nvPr/>
        </p:nvSpPr>
        <p:spPr>
          <a:xfrm>
            <a:off x="4513868" y="2268291"/>
            <a:ext cx="22985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Samostatnost</a:t>
            </a:r>
          </a:p>
          <a:p>
            <a:r>
              <a:rPr lang="cs-CZ" dirty="0"/>
              <a:t>- Vnitřní motivace</a:t>
            </a:r>
          </a:p>
          <a:p>
            <a:r>
              <a:rPr lang="cs-CZ" dirty="0"/>
              <a:t>- Spolupráce s ostatními </a:t>
            </a:r>
          </a:p>
          <a:p>
            <a:r>
              <a:rPr lang="cs-CZ" dirty="0"/>
              <a:t>- Vlastní poznatky</a:t>
            </a:r>
          </a:p>
          <a:p>
            <a:r>
              <a:rPr lang="cs-CZ" dirty="0"/>
              <a:t>- Prolínání témat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4909E21C-8016-4F76-BE50-F541A2058E53}"/>
              </a:ext>
            </a:extLst>
          </p:cNvPr>
          <p:cNvSpPr txBox="1"/>
          <p:nvPr/>
        </p:nvSpPr>
        <p:spPr>
          <a:xfrm>
            <a:off x="6369753" y="1744997"/>
            <a:ext cx="2686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chce, aby děti dostaly cíl a šly k němu samy (jedno jakým způsobem)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B7747BEE-7FE2-4A0E-9BF9-14D036A012E1}"/>
              </a:ext>
            </a:extLst>
          </p:cNvPr>
          <p:cNvSpPr txBox="1"/>
          <p:nvPr/>
        </p:nvSpPr>
        <p:spPr>
          <a:xfrm>
            <a:off x="2162455" y="1802957"/>
            <a:ext cx="2733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Děti se učí podle daných  učebních materiálů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AC99A004-30DA-4360-A862-9114CF227924}"/>
              </a:ext>
            </a:extLst>
          </p:cNvPr>
          <p:cNvSpPr txBox="1"/>
          <p:nvPr/>
        </p:nvSpPr>
        <p:spPr>
          <a:xfrm>
            <a:off x="179109" y="6165130"/>
            <a:ext cx="1151955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>
                <a:hlinkClick r:id="rId2"/>
              </a:rPr>
              <a:t>http://blog.aktualne.cz/blogy/jana-novackova.php?itemid=36275</a:t>
            </a:r>
            <a:endParaRPr lang="cs-CZ" sz="1000" dirty="0"/>
          </a:p>
          <a:p>
            <a:r>
              <a:rPr lang="cs-CZ" sz="1000" dirty="0">
                <a:hlinkClick r:id="rId3"/>
              </a:rPr>
              <a:t>https://www.h-mat.cz/principy</a:t>
            </a:r>
            <a:endParaRPr lang="cs-CZ" sz="1000" dirty="0"/>
          </a:p>
          <a:p>
            <a:r>
              <a:rPr lang="cs-CZ" sz="1000" dirty="0"/>
              <a:t>https://www.idnes.cz/zpravy/domaci/rozhovor-s-janou-novackovou.A151114_145417_domaci_zt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1F8119B5-5ACD-406F-A074-6B67940250B7}"/>
              </a:ext>
            </a:extLst>
          </p:cNvPr>
          <p:cNvSpPr txBox="1"/>
          <p:nvPr/>
        </p:nvSpPr>
        <p:spPr>
          <a:xfrm>
            <a:off x="2340611" y="2591456"/>
            <a:ext cx="23567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Děti postupují učebnicí 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343E49F-56B9-42AD-9E74-6020E0B2D7C0}"/>
              </a:ext>
            </a:extLst>
          </p:cNvPr>
          <p:cNvSpPr txBox="1"/>
          <p:nvPr/>
        </p:nvSpPr>
        <p:spPr>
          <a:xfrm>
            <a:off x="6440455" y="3053393"/>
            <a:ext cx="254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Neuznává vedení autoritou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50E15818-3744-4418-9C06-7B30E4CA8563}"/>
              </a:ext>
            </a:extLst>
          </p:cNvPr>
          <p:cNvSpPr txBox="1"/>
          <p:nvPr/>
        </p:nvSpPr>
        <p:spPr>
          <a:xfrm>
            <a:off x="6266862" y="3804607"/>
            <a:ext cx="24403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Neuznává tresty a odměny – dítě na nich potom bude závislé a nebude mít vnitřní motivaci něco dělat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7F996BFF-0AD9-4DF4-B386-3619F714AC70}"/>
              </a:ext>
            </a:extLst>
          </p:cNvPr>
          <p:cNvSpPr txBox="1"/>
          <p:nvPr/>
        </p:nvSpPr>
        <p:spPr>
          <a:xfrm>
            <a:off x="2079612" y="3515058"/>
            <a:ext cx="20644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 Radost z úspěchu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DCDDEA59-081C-4592-8DF7-65E1AA801EBF}"/>
              </a:ext>
            </a:extLst>
          </p:cNvPr>
          <p:cNvSpPr txBox="1"/>
          <p:nvPr/>
        </p:nvSpPr>
        <p:spPr>
          <a:xfrm>
            <a:off x="9830996" y="4232217"/>
            <a:ext cx="21587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Myslím si, že mnoho myšlenek je na stejném principu. Nevidím tedy velké rozdíly mezi vzděláváním podle Nováčkové, nebo podle Hejného.</a:t>
            </a:r>
          </a:p>
        </p:txBody>
      </p:sp>
    </p:spTree>
    <p:extLst>
      <p:ext uri="{BB962C8B-B14F-4D97-AF65-F5344CB8AC3E}">
        <p14:creationId xmlns:p14="http://schemas.microsoft.com/office/powerpoint/2010/main" val="8819739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141</Words>
  <Application>Microsoft Office PowerPoint</Application>
  <PresentationFormat>Širokoúhlá obrazovka</PresentationFormat>
  <Paragraphs>18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Povolná, Nikola</dc:creator>
  <cp:lastModifiedBy>Povolná, Nikola</cp:lastModifiedBy>
  <cp:revision>6</cp:revision>
  <dcterms:created xsi:type="dcterms:W3CDTF">2020-11-23T08:30:13Z</dcterms:created>
  <dcterms:modified xsi:type="dcterms:W3CDTF">2020-11-23T10:25:25Z</dcterms:modified>
</cp:coreProperties>
</file>