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9" r:id="rId5"/>
    <p:sldId id="261" r:id="rId6"/>
    <p:sldId id="262" r:id="rId7"/>
    <p:sldId id="263" r:id="rId8"/>
    <p:sldId id="264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89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1684-C43B-4344-9C97-566998DE4A20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04F2-3B05-4938-884B-28F48F6A12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6083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1684-C43B-4344-9C97-566998DE4A20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04F2-3B05-4938-884B-28F48F6A12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2095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1684-C43B-4344-9C97-566998DE4A20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04F2-3B05-4938-884B-28F48F6A12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3827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1684-C43B-4344-9C97-566998DE4A20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04F2-3B05-4938-884B-28F48F6A129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8012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1684-C43B-4344-9C97-566998DE4A20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04F2-3B05-4938-884B-28F48F6A12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842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1684-C43B-4344-9C97-566998DE4A20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04F2-3B05-4938-884B-28F48F6A12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0607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1684-C43B-4344-9C97-566998DE4A20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04F2-3B05-4938-884B-28F48F6A12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3303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1684-C43B-4344-9C97-566998DE4A20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04F2-3B05-4938-884B-28F48F6A12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95408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1684-C43B-4344-9C97-566998DE4A20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04F2-3B05-4938-884B-28F48F6A12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9116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1684-C43B-4344-9C97-566998DE4A20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04F2-3B05-4938-884B-28F48F6A12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779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1684-C43B-4344-9C97-566998DE4A20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04F2-3B05-4938-884B-28F48F6A12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0683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1684-C43B-4344-9C97-566998DE4A20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04F2-3B05-4938-884B-28F48F6A12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862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1684-C43B-4344-9C97-566998DE4A20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04F2-3B05-4938-884B-28F48F6A12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94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1684-C43B-4344-9C97-566998DE4A20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04F2-3B05-4938-884B-28F48F6A12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5661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1684-C43B-4344-9C97-566998DE4A20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04F2-3B05-4938-884B-28F48F6A12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1136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1684-C43B-4344-9C97-566998DE4A20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04F2-3B05-4938-884B-28F48F6A12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0326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1684-C43B-4344-9C97-566998DE4A20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04F2-3B05-4938-884B-28F48F6A12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7622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9C11684-C43B-4344-9C97-566998DE4A20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904F2-3B05-4938-884B-28F48F6A12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5015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CB8E30-E77F-4BB7-A24D-0480F10889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648932"/>
            <a:ext cx="12192000" cy="1053445"/>
          </a:xfrm>
        </p:spPr>
        <p:txBody>
          <a:bodyPr>
            <a:normAutofit fontScale="90000"/>
          </a:bodyPr>
          <a:lstStyle/>
          <a:p>
            <a:pPr algn="ctr"/>
            <a:br>
              <a:rPr lang="cs-CZ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Poměřování</a:t>
            </a:r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vlastností</a:t>
            </a:r>
            <a:r>
              <a:rPr lang="cs-CZ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zh-CN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Móda</a:t>
            </a:r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superlativů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7E3DE57-18F0-4AC5-BE83-A656C0E7C7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04644"/>
            <a:ext cx="9144000" cy="856841"/>
          </a:xfrm>
        </p:spPr>
        <p:txBody>
          <a:bodyPr>
            <a:normAutofit/>
          </a:bodyPr>
          <a:lstStyle/>
          <a:p>
            <a:pPr algn="r"/>
            <a:r>
              <a:rPr lang="cs-CZ" altLang="zh-CN" dirty="0" err="1"/>
              <a:t>Yang</a:t>
            </a:r>
            <a:r>
              <a:rPr lang="cs-CZ" altLang="zh-CN" dirty="0"/>
              <a:t> </a:t>
            </a:r>
            <a:r>
              <a:rPr lang="cs-CZ" altLang="zh-CN" dirty="0" err="1"/>
              <a:t>Junjian</a:t>
            </a:r>
            <a:r>
              <a:rPr lang="cs-CZ" altLang="zh-CN" dirty="0"/>
              <a:t>(Lukáš)</a:t>
            </a:r>
          </a:p>
          <a:p>
            <a:pPr algn="r"/>
            <a:r>
              <a:rPr lang="cs-CZ" altLang="zh-CN" dirty="0"/>
              <a:t>2.11.2020</a:t>
            </a:r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04546A0F-6FF8-438D-8FA3-9E28B6F9486C}"/>
              </a:ext>
            </a:extLst>
          </p:cNvPr>
          <p:cNvSpPr txBox="1"/>
          <p:nvPr/>
        </p:nvSpPr>
        <p:spPr>
          <a:xfrm>
            <a:off x="2463538" y="1233954"/>
            <a:ext cx="7264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altLang="zh-C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Adjektiva-komparace:</a:t>
            </a:r>
            <a:endParaRPr lang="zh-CN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812389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5C34C3-E331-4817-B3EE-A3F6BBEE2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Poměřování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vlastností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80260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47F695-C845-4CC1-AC00-6B1DD0C87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0747"/>
            <a:ext cx="10515600" cy="1325563"/>
          </a:xfrm>
        </p:spPr>
        <p:txBody>
          <a:bodyPr/>
          <a:lstStyle/>
          <a:p>
            <a:pPr algn="ctr"/>
            <a:r>
              <a:rPr lang="cs-CZ" altLang="zh-CN" dirty="0"/>
              <a:t>Stupňování a logika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B271270-9594-4817-AEF3-1B0140B03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Stupňování: vyjadřujeme stupeň vlastnosti: dlouhý - delší, měkký - měkčí, početný – početnější</a:t>
            </a:r>
          </a:p>
          <a:p>
            <a:r>
              <a:rPr lang="cs-CZ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Paradoxní: starší člověk 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＜</a:t>
            </a:r>
            <a:r>
              <a:rPr lang="cs-CZ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starý člověk, mladší člověk 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＞</a:t>
            </a:r>
            <a:r>
              <a:rPr lang="cs-CZ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mladý člověk</a:t>
            </a:r>
          </a:p>
          <a:p>
            <a:r>
              <a:rPr lang="cs-CZ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zdrobnění: pěkňoučký x pěkný</a:t>
            </a:r>
          </a:p>
          <a:p>
            <a:endParaRPr lang="cs-CZ" altLang="zh-CN" dirty="0"/>
          </a:p>
        </p:txBody>
      </p:sp>
    </p:spTree>
    <p:extLst>
      <p:ext uri="{BB962C8B-B14F-4D97-AF65-F5344CB8AC3E}">
        <p14:creationId xmlns:p14="http://schemas.microsoft.com/office/powerpoint/2010/main" val="3773232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CDBD3D-9B9F-4396-AE24-112246E22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zh-CN" dirty="0"/>
              <a:t>Slova typu „</a:t>
            </a:r>
            <a:r>
              <a:rPr lang="cs-CZ" altLang="zh-CN" i="1" dirty="0"/>
              <a:t>veliký“</a:t>
            </a:r>
            <a:r>
              <a:rPr lang="cs-CZ" altLang="zh-CN" dirty="0"/>
              <a:t> a „</a:t>
            </a:r>
            <a:r>
              <a:rPr lang="cs-CZ" altLang="zh-CN" i="1" dirty="0"/>
              <a:t>velký“</a:t>
            </a:r>
            <a:endParaRPr lang="zh-CN" altLang="en-US" i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3E741F6-B2C5-4D42-9FD7-38478AF37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Rozdíl: samohláska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labika: důraznější</a:t>
            </a:r>
          </a:p>
          <a:p>
            <a:r>
              <a:rPr lang="cs-CZ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Chceme-li zdůraznit velikost: veli</a:t>
            </a:r>
            <a:r>
              <a:rPr lang="cs-CZ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kán</a:t>
            </a:r>
            <a:r>
              <a:rPr lang="cs-CZ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ský, </a:t>
            </a:r>
            <a:r>
              <a:rPr lang="cs-CZ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veli</a:t>
            </a:r>
            <a:r>
              <a:rPr lang="cs-CZ" altLang="zh-CN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kanán</a:t>
            </a:r>
            <a:r>
              <a:rPr lang="cs-CZ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ský</a:t>
            </a:r>
            <a:endParaRPr lang="cs-CZ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 rozvíjeným slovem: velký: Velké Popovice, Velká Morava, </a:t>
            </a:r>
            <a:r>
              <a:rPr lang="cs-CZ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výjimka: Veliký Ves</a:t>
            </a:r>
          </a:p>
          <a:p>
            <a:r>
              <a:rPr lang="cs-CZ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rozvíjeným slovem: veliký: Alexandr Veliký, Kateřina Veliká, Karel Veliký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904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1E2C3D-0228-4061-9C15-78487688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Móda</a:t>
            </a:r>
            <a:r>
              <a:rPr lang="en-US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superlativů</a:t>
            </a:r>
            <a:endParaRPr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279671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FB0BF1A-5D1C-4470-BD6A-41D798870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8332" y="2699069"/>
            <a:ext cx="7635335" cy="1459861"/>
          </a:xfrm>
        </p:spPr>
        <p:txBody>
          <a:bodyPr>
            <a:normAutofit/>
          </a:bodyPr>
          <a:lstStyle/>
          <a:p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kombinace: ukrutně(velice) příjemné, děsně milé, hezky hloupé, úžasně obyčejné, obrovsky nízké atd.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12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A81A38-589B-44EB-B4FF-C5566E850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Užití ve starých filmech a v literatuře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CBD62F6-2A11-4C6C-A250-4CA115A77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64610"/>
            <a:ext cx="10515600" cy="4351338"/>
          </a:xfrm>
        </p:spPr>
        <p:txBody>
          <a:bodyPr/>
          <a:lstStyle/>
          <a:p>
            <a:r>
              <a:rPr lang="cs-CZ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Oldřich Nový: Mám tě hrozně rád.</a:t>
            </a:r>
          </a:p>
          <a:p>
            <a:r>
              <a:rPr lang="cs-CZ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Nataša Gollová: Jsem strašně šťastná.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832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45BDA8-001B-4745-B4D6-E9FFA63C8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zh-CN" dirty="0"/>
              <a:t>Užití v oficiálních oborech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9AF2859-03BA-49C5-B09B-3EB253FE2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83464"/>
            <a:ext cx="10515600" cy="1624585"/>
          </a:xfrm>
        </p:spPr>
        <p:txBody>
          <a:bodyPr>
            <a:normAutofit/>
          </a:bodyPr>
          <a:lstStyle/>
          <a:p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oficiální projev, zpráva nebo odborné vyjadřování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288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36AA23-E1D7-4C82-A807-5A7733A30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cs-CZ" altLang="zh-CN" dirty="0"/>
              <a:t>Děkuji za pozornost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424184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离子">
  <a:themeElements>
    <a:clrScheme name="离子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离子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离子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223</TotalTime>
  <Words>172</Words>
  <Application>Microsoft Office PowerPoint</Application>
  <PresentationFormat>宽屏</PresentationFormat>
  <Paragraphs>23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离子</vt:lpstr>
      <vt:lpstr> Poměřování vlastností a Móda superlativů</vt:lpstr>
      <vt:lpstr>Poměřování vlastností</vt:lpstr>
      <vt:lpstr>Stupňování a logika</vt:lpstr>
      <vt:lpstr>Slova typu „veliký“ a „velký“</vt:lpstr>
      <vt:lpstr>Móda superlativů</vt:lpstr>
      <vt:lpstr>PowerPoint 演示文稿</vt:lpstr>
      <vt:lpstr>Užití ve starých filmech a v literatuře</vt:lpstr>
      <vt:lpstr>Užití v oficiálních oborech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Poměřování vlastností (KDČ, s. 42–43), Móda superlativů (KDČ, s. 44–45)</dc:title>
  <dc:creator>Windows 用户</dc:creator>
  <cp:lastModifiedBy>杨 君健</cp:lastModifiedBy>
  <cp:revision>62</cp:revision>
  <dcterms:created xsi:type="dcterms:W3CDTF">2020-10-25T02:25:13Z</dcterms:created>
  <dcterms:modified xsi:type="dcterms:W3CDTF">2020-12-05T08:09:44Z</dcterms:modified>
</cp:coreProperties>
</file>