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8" r:id="rId3"/>
    <p:sldId id="259" r:id="rId4"/>
    <p:sldId id="263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28.svg"/><Relationship Id="rId4" Type="http://schemas.openxmlformats.org/officeDocument/2006/relationships/image" Target="../media/image24.svg"/><Relationship Id="rId9" Type="http://schemas.openxmlformats.org/officeDocument/2006/relationships/image" Target="../media/image27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28.svg"/><Relationship Id="rId4" Type="http://schemas.openxmlformats.org/officeDocument/2006/relationships/image" Target="../media/image24.svg"/><Relationship Id="rId9" Type="http://schemas.openxmlformats.org/officeDocument/2006/relationships/image" Target="../media/image2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F71D1D-6FD2-4A8F-BF9F-F4665A8DBF9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8405478-409C-4D5E-AA5E-70DF88272E6C}">
      <dgm:prSet/>
      <dgm:spPr/>
      <dgm:t>
        <a:bodyPr/>
        <a:lstStyle/>
        <a:p>
          <a:r>
            <a:rPr lang="cs-CZ" dirty="0"/>
            <a:t>neslyšící „prostě“ odezírá </a:t>
          </a:r>
          <a:endParaRPr lang="en-US" dirty="0"/>
        </a:p>
      </dgm:t>
    </dgm:pt>
    <dgm:pt modelId="{8AB259CB-5CE2-427B-A565-CEECD9946238}" type="parTrans" cxnId="{BC6EDD91-5D41-4BBD-B621-12E5ACCACE95}">
      <dgm:prSet/>
      <dgm:spPr/>
      <dgm:t>
        <a:bodyPr/>
        <a:lstStyle/>
        <a:p>
          <a:endParaRPr lang="en-US"/>
        </a:p>
      </dgm:t>
    </dgm:pt>
    <dgm:pt modelId="{FE110644-6D24-40D3-B6A2-4B7314D2BB94}" type="sibTrans" cxnId="{BC6EDD91-5D41-4BBD-B621-12E5ACCACE95}">
      <dgm:prSet/>
      <dgm:spPr/>
      <dgm:t>
        <a:bodyPr/>
        <a:lstStyle/>
        <a:p>
          <a:endParaRPr lang="en-US"/>
        </a:p>
      </dgm:t>
    </dgm:pt>
    <dgm:pt modelId="{D213C78B-F7E3-4B32-BE94-A8DD22D04D67}">
      <dgm:prSet/>
      <dgm:spPr/>
      <dgm:t>
        <a:bodyPr/>
        <a:lstStyle/>
        <a:p>
          <a:r>
            <a:rPr lang="cs-CZ"/>
            <a:t>úspěšný neslyšící mluví</a:t>
          </a:r>
          <a:endParaRPr lang="en-US"/>
        </a:p>
      </dgm:t>
    </dgm:pt>
    <dgm:pt modelId="{4C098ECD-1C09-4038-BD73-F6D5A9812C8D}" type="parTrans" cxnId="{0E8D10C6-1944-49F1-B0CA-D4FFBBA47CEA}">
      <dgm:prSet/>
      <dgm:spPr/>
      <dgm:t>
        <a:bodyPr/>
        <a:lstStyle/>
        <a:p>
          <a:endParaRPr lang="en-US"/>
        </a:p>
      </dgm:t>
    </dgm:pt>
    <dgm:pt modelId="{F365990E-42AB-4C26-9D4D-4F50FAF853A0}" type="sibTrans" cxnId="{0E8D10C6-1944-49F1-B0CA-D4FFBBA47CEA}">
      <dgm:prSet/>
      <dgm:spPr/>
      <dgm:t>
        <a:bodyPr/>
        <a:lstStyle/>
        <a:p>
          <a:endParaRPr lang="en-US"/>
        </a:p>
      </dgm:t>
    </dgm:pt>
    <dgm:pt modelId="{0646178E-BB55-4728-9783-43E949268DAE}">
      <dgm:prSet/>
      <dgm:spPr/>
      <dgm:t>
        <a:bodyPr/>
        <a:lstStyle/>
        <a:p>
          <a:r>
            <a:rPr lang="cs-CZ" dirty="0"/>
            <a:t>úspěšný neslyšící se chová jako slyšící </a:t>
          </a:r>
          <a:endParaRPr lang="en-US" dirty="0"/>
        </a:p>
      </dgm:t>
    </dgm:pt>
    <dgm:pt modelId="{56C319AF-A40E-4AA6-86FA-F161E55D4B4A}" type="parTrans" cxnId="{F8D06764-70E0-4751-9C62-DF0806C0EF27}">
      <dgm:prSet/>
      <dgm:spPr/>
      <dgm:t>
        <a:bodyPr/>
        <a:lstStyle/>
        <a:p>
          <a:endParaRPr lang="en-US"/>
        </a:p>
      </dgm:t>
    </dgm:pt>
    <dgm:pt modelId="{F672D0A2-5ED0-4EB6-87A7-5A4C11D5C3FB}" type="sibTrans" cxnId="{F8D06764-70E0-4751-9C62-DF0806C0EF27}">
      <dgm:prSet/>
      <dgm:spPr/>
      <dgm:t>
        <a:bodyPr/>
        <a:lstStyle/>
        <a:p>
          <a:endParaRPr lang="en-US"/>
        </a:p>
      </dgm:t>
    </dgm:pt>
    <dgm:pt modelId="{48B194F6-8E09-4A48-9FF8-559FC5BC5881}">
      <dgm:prSet/>
      <dgm:spPr/>
      <dgm:t>
        <a:bodyPr/>
        <a:lstStyle/>
        <a:p>
          <a:r>
            <a:rPr lang="cs-CZ" dirty="0"/>
            <a:t>absence komunity </a:t>
          </a:r>
          <a:endParaRPr lang="en-US" dirty="0"/>
        </a:p>
      </dgm:t>
    </dgm:pt>
    <dgm:pt modelId="{BA5562C4-825A-46FE-B418-B100F8998105}" type="parTrans" cxnId="{8EED9E0B-3A61-4AE8-9A9C-69B9DF40C647}">
      <dgm:prSet/>
      <dgm:spPr/>
      <dgm:t>
        <a:bodyPr/>
        <a:lstStyle/>
        <a:p>
          <a:endParaRPr lang="en-US"/>
        </a:p>
      </dgm:t>
    </dgm:pt>
    <dgm:pt modelId="{98036871-6EE0-43AD-A709-7B911359CE94}" type="sibTrans" cxnId="{8EED9E0B-3A61-4AE8-9A9C-69B9DF40C647}">
      <dgm:prSet/>
      <dgm:spPr/>
      <dgm:t>
        <a:bodyPr/>
        <a:lstStyle/>
        <a:p>
          <a:endParaRPr lang="en-US"/>
        </a:p>
      </dgm:t>
    </dgm:pt>
    <dgm:pt modelId="{6F5D4536-2B35-4274-9689-1E643AEF613C}">
      <dgm:prSet/>
      <dgm:spPr/>
      <dgm:t>
        <a:bodyPr/>
        <a:lstStyle/>
        <a:p>
          <a:r>
            <a:rPr lang="cs-CZ"/>
            <a:t>neslyšení je vada </a:t>
          </a:r>
          <a:endParaRPr lang="en-US"/>
        </a:p>
      </dgm:t>
    </dgm:pt>
    <dgm:pt modelId="{866F2ABA-8B76-4F39-A6EF-985C66970973}" type="parTrans" cxnId="{6CFAC5B7-307C-4443-8E0F-E1EAEF6D5D24}">
      <dgm:prSet/>
      <dgm:spPr/>
      <dgm:t>
        <a:bodyPr/>
        <a:lstStyle/>
        <a:p>
          <a:endParaRPr lang="en-US"/>
        </a:p>
      </dgm:t>
    </dgm:pt>
    <dgm:pt modelId="{3FD5C6B8-A6C5-449E-A177-F0543A18A70E}" type="sibTrans" cxnId="{6CFAC5B7-307C-4443-8E0F-E1EAEF6D5D24}">
      <dgm:prSet/>
      <dgm:spPr/>
      <dgm:t>
        <a:bodyPr/>
        <a:lstStyle/>
        <a:p>
          <a:endParaRPr lang="en-US"/>
        </a:p>
      </dgm:t>
    </dgm:pt>
    <dgm:pt modelId="{45BE285C-EC9A-4B4C-B775-921662D4B1D1}" type="pres">
      <dgm:prSet presAssocID="{45F71D1D-6FD2-4A8F-BF9F-F4665A8DBF97}" presName="root" presStyleCnt="0">
        <dgm:presLayoutVars>
          <dgm:dir/>
          <dgm:resizeHandles val="exact"/>
        </dgm:presLayoutVars>
      </dgm:prSet>
      <dgm:spPr/>
    </dgm:pt>
    <dgm:pt modelId="{D3E6FBC5-395D-4242-BB32-435570F1C885}" type="pres">
      <dgm:prSet presAssocID="{78405478-409C-4D5E-AA5E-70DF88272E6C}" presName="compNode" presStyleCnt="0"/>
      <dgm:spPr/>
    </dgm:pt>
    <dgm:pt modelId="{291D2459-B35E-4091-855A-7B536D0D1169}" type="pres">
      <dgm:prSet presAssocID="{78405478-409C-4D5E-AA5E-70DF88272E6C}" presName="bgRect" presStyleLbl="bgShp" presStyleIdx="0" presStyleCnt="5"/>
      <dgm:spPr/>
    </dgm:pt>
    <dgm:pt modelId="{6473F30C-0211-4F03-B12B-BC9182DB176E}" type="pres">
      <dgm:prSet presAssocID="{78405478-409C-4D5E-AA5E-70DF88272E6C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ty"/>
        </a:ext>
      </dgm:extLst>
    </dgm:pt>
    <dgm:pt modelId="{EE4B20CB-03FD-46B1-B004-34725DC00DE3}" type="pres">
      <dgm:prSet presAssocID="{78405478-409C-4D5E-AA5E-70DF88272E6C}" presName="spaceRect" presStyleCnt="0"/>
      <dgm:spPr/>
    </dgm:pt>
    <dgm:pt modelId="{EC7F1B38-D5E2-4A66-833A-0AC5C1F00DA6}" type="pres">
      <dgm:prSet presAssocID="{78405478-409C-4D5E-AA5E-70DF88272E6C}" presName="parTx" presStyleLbl="revTx" presStyleIdx="0" presStyleCnt="5">
        <dgm:presLayoutVars>
          <dgm:chMax val="0"/>
          <dgm:chPref val="0"/>
        </dgm:presLayoutVars>
      </dgm:prSet>
      <dgm:spPr/>
    </dgm:pt>
    <dgm:pt modelId="{76C3923E-60F4-4373-96D2-F23AB290CB78}" type="pres">
      <dgm:prSet presAssocID="{FE110644-6D24-40D3-B6A2-4B7314D2BB94}" presName="sibTrans" presStyleCnt="0"/>
      <dgm:spPr/>
    </dgm:pt>
    <dgm:pt modelId="{43B1CD04-2B35-48AF-A2BE-DFE0D16C45DD}" type="pres">
      <dgm:prSet presAssocID="{D213C78B-F7E3-4B32-BE94-A8DD22D04D67}" presName="compNode" presStyleCnt="0"/>
      <dgm:spPr/>
    </dgm:pt>
    <dgm:pt modelId="{2003480B-2205-41E5-9008-AC4ED741B470}" type="pres">
      <dgm:prSet presAssocID="{D213C78B-F7E3-4B32-BE94-A8DD22D04D67}" presName="bgRect" presStyleLbl="bgShp" presStyleIdx="1" presStyleCnt="5"/>
      <dgm:spPr/>
    </dgm:pt>
    <dgm:pt modelId="{9D7F4904-CDD0-4691-BE36-37DF8FF9EBCB}" type="pres">
      <dgm:prSet presAssocID="{D213C78B-F7E3-4B32-BE94-A8DD22D04D67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gafon"/>
        </a:ext>
      </dgm:extLst>
    </dgm:pt>
    <dgm:pt modelId="{766E0F70-C37C-48C9-912D-F6EA42A51C86}" type="pres">
      <dgm:prSet presAssocID="{D213C78B-F7E3-4B32-BE94-A8DD22D04D67}" presName="spaceRect" presStyleCnt="0"/>
      <dgm:spPr/>
    </dgm:pt>
    <dgm:pt modelId="{BBEA7320-CD5F-4EE1-9877-18909313E5CC}" type="pres">
      <dgm:prSet presAssocID="{D213C78B-F7E3-4B32-BE94-A8DD22D04D67}" presName="parTx" presStyleLbl="revTx" presStyleIdx="1" presStyleCnt="5">
        <dgm:presLayoutVars>
          <dgm:chMax val="0"/>
          <dgm:chPref val="0"/>
        </dgm:presLayoutVars>
      </dgm:prSet>
      <dgm:spPr/>
    </dgm:pt>
    <dgm:pt modelId="{B2F7F0D7-1D7F-405E-B2F6-FC1411E632EE}" type="pres">
      <dgm:prSet presAssocID="{F365990E-42AB-4C26-9D4D-4F50FAF853A0}" presName="sibTrans" presStyleCnt="0"/>
      <dgm:spPr/>
    </dgm:pt>
    <dgm:pt modelId="{073F2FE4-F3DD-4710-B23F-C15C685F869B}" type="pres">
      <dgm:prSet presAssocID="{0646178E-BB55-4728-9783-43E949268DAE}" presName="compNode" presStyleCnt="0"/>
      <dgm:spPr/>
    </dgm:pt>
    <dgm:pt modelId="{70A682EC-A7F3-4F9C-BEDC-4DB9A9AFFEC2}" type="pres">
      <dgm:prSet presAssocID="{0646178E-BB55-4728-9783-43E949268DAE}" presName="bgRect" presStyleLbl="bgShp" presStyleIdx="2" presStyleCnt="5"/>
      <dgm:spPr/>
    </dgm:pt>
    <dgm:pt modelId="{AD39282C-B376-49C8-AB59-72CE2922DEE2}" type="pres">
      <dgm:prSet presAssocID="{0646178E-BB55-4728-9783-43E949268DAE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29FFD647-7FE4-4461-AFEE-03D5F2E5D136}" type="pres">
      <dgm:prSet presAssocID="{0646178E-BB55-4728-9783-43E949268DAE}" presName="spaceRect" presStyleCnt="0"/>
      <dgm:spPr/>
    </dgm:pt>
    <dgm:pt modelId="{78F84974-9AE3-46DC-9C1D-D16D3AC02A39}" type="pres">
      <dgm:prSet presAssocID="{0646178E-BB55-4728-9783-43E949268DAE}" presName="parTx" presStyleLbl="revTx" presStyleIdx="2" presStyleCnt="5">
        <dgm:presLayoutVars>
          <dgm:chMax val="0"/>
          <dgm:chPref val="0"/>
        </dgm:presLayoutVars>
      </dgm:prSet>
      <dgm:spPr/>
    </dgm:pt>
    <dgm:pt modelId="{6C284632-53AD-467A-AB16-B1AED3C9436B}" type="pres">
      <dgm:prSet presAssocID="{F672D0A2-5ED0-4EB6-87A7-5A4C11D5C3FB}" presName="sibTrans" presStyleCnt="0"/>
      <dgm:spPr/>
    </dgm:pt>
    <dgm:pt modelId="{CB9565F4-5DF0-4257-9C06-209128D796A5}" type="pres">
      <dgm:prSet presAssocID="{48B194F6-8E09-4A48-9FF8-559FC5BC5881}" presName="compNode" presStyleCnt="0"/>
      <dgm:spPr/>
    </dgm:pt>
    <dgm:pt modelId="{8DF9C9F3-486D-4959-8FFA-7DEC957B2D05}" type="pres">
      <dgm:prSet presAssocID="{48B194F6-8E09-4A48-9FF8-559FC5BC5881}" presName="bgRect" presStyleLbl="bgShp" presStyleIdx="3" presStyleCnt="5" custLinFactNeighborX="-10"/>
      <dgm:spPr/>
    </dgm:pt>
    <dgm:pt modelId="{FDAB22EF-AB7C-4232-9966-256F27AAB241}" type="pres">
      <dgm:prSet presAssocID="{48B194F6-8E09-4A48-9FF8-559FC5BC5881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matený člověk"/>
        </a:ext>
      </dgm:extLst>
    </dgm:pt>
    <dgm:pt modelId="{39A9EB60-3F3B-4FEA-B462-E23C1C26434E}" type="pres">
      <dgm:prSet presAssocID="{48B194F6-8E09-4A48-9FF8-559FC5BC5881}" presName="spaceRect" presStyleCnt="0"/>
      <dgm:spPr/>
    </dgm:pt>
    <dgm:pt modelId="{E06D7DFA-E269-4491-B50B-1B1B28DEF8F8}" type="pres">
      <dgm:prSet presAssocID="{48B194F6-8E09-4A48-9FF8-559FC5BC5881}" presName="parTx" presStyleLbl="revTx" presStyleIdx="3" presStyleCnt="5">
        <dgm:presLayoutVars>
          <dgm:chMax val="0"/>
          <dgm:chPref val="0"/>
        </dgm:presLayoutVars>
      </dgm:prSet>
      <dgm:spPr/>
    </dgm:pt>
    <dgm:pt modelId="{F8D9A289-792B-45AF-B4FF-3423EDC26DEB}" type="pres">
      <dgm:prSet presAssocID="{98036871-6EE0-43AD-A709-7B911359CE94}" presName="sibTrans" presStyleCnt="0"/>
      <dgm:spPr/>
    </dgm:pt>
    <dgm:pt modelId="{E36E597C-C21D-4334-89A5-A1F7CD46672F}" type="pres">
      <dgm:prSet presAssocID="{6F5D4536-2B35-4274-9689-1E643AEF613C}" presName="compNode" presStyleCnt="0"/>
      <dgm:spPr/>
    </dgm:pt>
    <dgm:pt modelId="{DA3B4092-5B38-43F2-893A-0C94F40CB693}" type="pres">
      <dgm:prSet presAssocID="{6F5D4536-2B35-4274-9689-1E643AEF613C}" presName="bgRect" presStyleLbl="bgShp" presStyleIdx="4" presStyleCnt="5"/>
      <dgm:spPr/>
    </dgm:pt>
    <dgm:pt modelId="{BAD28AEA-7E96-4668-AF33-E7401216F756}" type="pres">
      <dgm:prSet presAssocID="{6F5D4536-2B35-4274-9689-1E643AEF613C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slyšící"/>
        </a:ext>
      </dgm:extLst>
    </dgm:pt>
    <dgm:pt modelId="{67558503-9133-49E2-9ABE-94D8D03A9A55}" type="pres">
      <dgm:prSet presAssocID="{6F5D4536-2B35-4274-9689-1E643AEF613C}" presName="spaceRect" presStyleCnt="0"/>
      <dgm:spPr/>
    </dgm:pt>
    <dgm:pt modelId="{3D0334D3-A48C-4FF8-8FCE-EE2C31C347A8}" type="pres">
      <dgm:prSet presAssocID="{6F5D4536-2B35-4274-9689-1E643AEF613C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8EED9E0B-3A61-4AE8-9A9C-69B9DF40C647}" srcId="{45F71D1D-6FD2-4A8F-BF9F-F4665A8DBF97}" destId="{48B194F6-8E09-4A48-9FF8-559FC5BC5881}" srcOrd="3" destOrd="0" parTransId="{BA5562C4-825A-46FE-B418-B100F8998105}" sibTransId="{98036871-6EE0-43AD-A709-7B911359CE94}"/>
    <dgm:cxn modelId="{50CAAB29-B195-4F2A-82CC-3DB973FD01DE}" type="presOf" srcId="{48B194F6-8E09-4A48-9FF8-559FC5BC5881}" destId="{E06D7DFA-E269-4491-B50B-1B1B28DEF8F8}" srcOrd="0" destOrd="0" presId="urn:microsoft.com/office/officeart/2018/2/layout/IconVerticalSolidList"/>
    <dgm:cxn modelId="{13330F3A-BA5D-4D0A-B2FD-A73CBF329003}" type="presOf" srcId="{78405478-409C-4D5E-AA5E-70DF88272E6C}" destId="{EC7F1B38-D5E2-4A66-833A-0AC5C1F00DA6}" srcOrd="0" destOrd="0" presId="urn:microsoft.com/office/officeart/2018/2/layout/IconVerticalSolidList"/>
    <dgm:cxn modelId="{F8D06764-70E0-4751-9C62-DF0806C0EF27}" srcId="{45F71D1D-6FD2-4A8F-BF9F-F4665A8DBF97}" destId="{0646178E-BB55-4728-9783-43E949268DAE}" srcOrd="2" destOrd="0" parTransId="{56C319AF-A40E-4AA6-86FA-F161E55D4B4A}" sibTransId="{F672D0A2-5ED0-4EB6-87A7-5A4C11D5C3FB}"/>
    <dgm:cxn modelId="{BC6EDD91-5D41-4BBD-B621-12E5ACCACE95}" srcId="{45F71D1D-6FD2-4A8F-BF9F-F4665A8DBF97}" destId="{78405478-409C-4D5E-AA5E-70DF88272E6C}" srcOrd="0" destOrd="0" parTransId="{8AB259CB-5CE2-427B-A565-CEECD9946238}" sibTransId="{FE110644-6D24-40D3-B6A2-4B7314D2BB94}"/>
    <dgm:cxn modelId="{6CFAC5B7-307C-4443-8E0F-E1EAEF6D5D24}" srcId="{45F71D1D-6FD2-4A8F-BF9F-F4665A8DBF97}" destId="{6F5D4536-2B35-4274-9689-1E643AEF613C}" srcOrd="4" destOrd="0" parTransId="{866F2ABA-8B76-4F39-A6EF-985C66970973}" sibTransId="{3FD5C6B8-A6C5-449E-A177-F0543A18A70E}"/>
    <dgm:cxn modelId="{0E8D10C6-1944-49F1-B0CA-D4FFBBA47CEA}" srcId="{45F71D1D-6FD2-4A8F-BF9F-F4665A8DBF97}" destId="{D213C78B-F7E3-4B32-BE94-A8DD22D04D67}" srcOrd="1" destOrd="0" parTransId="{4C098ECD-1C09-4038-BD73-F6D5A9812C8D}" sibTransId="{F365990E-42AB-4C26-9D4D-4F50FAF853A0}"/>
    <dgm:cxn modelId="{A367EAC6-BC5A-4A12-8C83-169795D7E69C}" type="presOf" srcId="{D213C78B-F7E3-4B32-BE94-A8DD22D04D67}" destId="{BBEA7320-CD5F-4EE1-9877-18909313E5CC}" srcOrd="0" destOrd="0" presId="urn:microsoft.com/office/officeart/2018/2/layout/IconVerticalSolidList"/>
    <dgm:cxn modelId="{CE1519DF-77CE-45B2-97BF-96DC589514E0}" type="presOf" srcId="{45F71D1D-6FD2-4A8F-BF9F-F4665A8DBF97}" destId="{45BE285C-EC9A-4B4C-B775-921662D4B1D1}" srcOrd="0" destOrd="0" presId="urn:microsoft.com/office/officeart/2018/2/layout/IconVerticalSolidList"/>
    <dgm:cxn modelId="{1211A8E7-B41F-4171-A116-9526DADDDEDC}" type="presOf" srcId="{0646178E-BB55-4728-9783-43E949268DAE}" destId="{78F84974-9AE3-46DC-9C1D-D16D3AC02A39}" srcOrd="0" destOrd="0" presId="urn:microsoft.com/office/officeart/2018/2/layout/IconVerticalSolidList"/>
    <dgm:cxn modelId="{86E43CED-20BE-4F15-A135-76627E425FF1}" type="presOf" srcId="{6F5D4536-2B35-4274-9689-1E643AEF613C}" destId="{3D0334D3-A48C-4FF8-8FCE-EE2C31C347A8}" srcOrd="0" destOrd="0" presId="urn:microsoft.com/office/officeart/2018/2/layout/IconVerticalSolidList"/>
    <dgm:cxn modelId="{9927E145-6CEA-4999-8D8A-94D853837785}" type="presParOf" srcId="{45BE285C-EC9A-4B4C-B775-921662D4B1D1}" destId="{D3E6FBC5-395D-4242-BB32-435570F1C885}" srcOrd="0" destOrd="0" presId="urn:microsoft.com/office/officeart/2018/2/layout/IconVerticalSolidList"/>
    <dgm:cxn modelId="{E9980100-FF9C-4718-8600-D358CC984C9C}" type="presParOf" srcId="{D3E6FBC5-395D-4242-BB32-435570F1C885}" destId="{291D2459-B35E-4091-855A-7B536D0D1169}" srcOrd="0" destOrd="0" presId="urn:microsoft.com/office/officeart/2018/2/layout/IconVerticalSolidList"/>
    <dgm:cxn modelId="{9B2F8D5F-64A0-4062-95CC-0B2BEF40C824}" type="presParOf" srcId="{D3E6FBC5-395D-4242-BB32-435570F1C885}" destId="{6473F30C-0211-4F03-B12B-BC9182DB176E}" srcOrd="1" destOrd="0" presId="urn:microsoft.com/office/officeart/2018/2/layout/IconVerticalSolidList"/>
    <dgm:cxn modelId="{1B00F009-0272-440C-B3DA-19E51B215243}" type="presParOf" srcId="{D3E6FBC5-395D-4242-BB32-435570F1C885}" destId="{EE4B20CB-03FD-46B1-B004-34725DC00DE3}" srcOrd="2" destOrd="0" presId="urn:microsoft.com/office/officeart/2018/2/layout/IconVerticalSolidList"/>
    <dgm:cxn modelId="{35ED8293-B28F-4E5E-951C-FE557A08C46E}" type="presParOf" srcId="{D3E6FBC5-395D-4242-BB32-435570F1C885}" destId="{EC7F1B38-D5E2-4A66-833A-0AC5C1F00DA6}" srcOrd="3" destOrd="0" presId="urn:microsoft.com/office/officeart/2018/2/layout/IconVerticalSolidList"/>
    <dgm:cxn modelId="{2F1308F6-F823-4191-B242-566BEF76AF08}" type="presParOf" srcId="{45BE285C-EC9A-4B4C-B775-921662D4B1D1}" destId="{76C3923E-60F4-4373-96D2-F23AB290CB78}" srcOrd="1" destOrd="0" presId="urn:microsoft.com/office/officeart/2018/2/layout/IconVerticalSolidList"/>
    <dgm:cxn modelId="{C2437476-BE54-4217-8029-E1C96190350A}" type="presParOf" srcId="{45BE285C-EC9A-4B4C-B775-921662D4B1D1}" destId="{43B1CD04-2B35-48AF-A2BE-DFE0D16C45DD}" srcOrd="2" destOrd="0" presId="urn:microsoft.com/office/officeart/2018/2/layout/IconVerticalSolidList"/>
    <dgm:cxn modelId="{144ACB26-57E6-4A4E-BCC0-AD750FB1F382}" type="presParOf" srcId="{43B1CD04-2B35-48AF-A2BE-DFE0D16C45DD}" destId="{2003480B-2205-41E5-9008-AC4ED741B470}" srcOrd="0" destOrd="0" presId="urn:microsoft.com/office/officeart/2018/2/layout/IconVerticalSolidList"/>
    <dgm:cxn modelId="{B66BC99E-1A11-4A72-89AD-0622DB199A11}" type="presParOf" srcId="{43B1CD04-2B35-48AF-A2BE-DFE0D16C45DD}" destId="{9D7F4904-CDD0-4691-BE36-37DF8FF9EBCB}" srcOrd="1" destOrd="0" presId="urn:microsoft.com/office/officeart/2018/2/layout/IconVerticalSolidList"/>
    <dgm:cxn modelId="{ACD85FE1-0C28-4426-A9B9-2DDA2E7FC965}" type="presParOf" srcId="{43B1CD04-2B35-48AF-A2BE-DFE0D16C45DD}" destId="{766E0F70-C37C-48C9-912D-F6EA42A51C86}" srcOrd="2" destOrd="0" presId="urn:microsoft.com/office/officeart/2018/2/layout/IconVerticalSolidList"/>
    <dgm:cxn modelId="{F5C59EFA-1A90-46C1-8A34-89A13E0C4A93}" type="presParOf" srcId="{43B1CD04-2B35-48AF-A2BE-DFE0D16C45DD}" destId="{BBEA7320-CD5F-4EE1-9877-18909313E5CC}" srcOrd="3" destOrd="0" presId="urn:microsoft.com/office/officeart/2018/2/layout/IconVerticalSolidList"/>
    <dgm:cxn modelId="{A41ECBC0-EC81-42CD-977B-8D755245F304}" type="presParOf" srcId="{45BE285C-EC9A-4B4C-B775-921662D4B1D1}" destId="{B2F7F0D7-1D7F-405E-B2F6-FC1411E632EE}" srcOrd="3" destOrd="0" presId="urn:microsoft.com/office/officeart/2018/2/layout/IconVerticalSolidList"/>
    <dgm:cxn modelId="{E22ADD9F-03F1-4C7D-A1B7-A0CC16AED2BB}" type="presParOf" srcId="{45BE285C-EC9A-4B4C-B775-921662D4B1D1}" destId="{073F2FE4-F3DD-4710-B23F-C15C685F869B}" srcOrd="4" destOrd="0" presId="urn:microsoft.com/office/officeart/2018/2/layout/IconVerticalSolidList"/>
    <dgm:cxn modelId="{357869F3-A853-45CC-9CC3-32507984076A}" type="presParOf" srcId="{073F2FE4-F3DD-4710-B23F-C15C685F869B}" destId="{70A682EC-A7F3-4F9C-BEDC-4DB9A9AFFEC2}" srcOrd="0" destOrd="0" presId="urn:microsoft.com/office/officeart/2018/2/layout/IconVerticalSolidList"/>
    <dgm:cxn modelId="{98625E37-DF66-4DA3-A240-AB41C5C6E72B}" type="presParOf" srcId="{073F2FE4-F3DD-4710-B23F-C15C685F869B}" destId="{AD39282C-B376-49C8-AB59-72CE2922DEE2}" srcOrd="1" destOrd="0" presId="urn:microsoft.com/office/officeart/2018/2/layout/IconVerticalSolidList"/>
    <dgm:cxn modelId="{D9491CDE-0AA3-496F-BD95-5DEC0EEE3F73}" type="presParOf" srcId="{073F2FE4-F3DD-4710-B23F-C15C685F869B}" destId="{29FFD647-7FE4-4461-AFEE-03D5F2E5D136}" srcOrd="2" destOrd="0" presId="urn:microsoft.com/office/officeart/2018/2/layout/IconVerticalSolidList"/>
    <dgm:cxn modelId="{1F6E6D0C-CD3F-4919-8EA3-97B12B3E2A65}" type="presParOf" srcId="{073F2FE4-F3DD-4710-B23F-C15C685F869B}" destId="{78F84974-9AE3-46DC-9C1D-D16D3AC02A39}" srcOrd="3" destOrd="0" presId="urn:microsoft.com/office/officeart/2018/2/layout/IconVerticalSolidList"/>
    <dgm:cxn modelId="{FBA68951-7098-4B54-B96C-7B07358D9EFC}" type="presParOf" srcId="{45BE285C-EC9A-4B4C-B775-921662D4B1D1}" destId="{6C284632-53AD-467A-AB16-B1AED3C9436B}" srcOrd="5" destOrd="0" presId="urn:microsoft.com/office/officeart/2018/2/layout/IconVerticalSolidList"/>
    <dgm:cxn modelId="{3F339F39-D89B-4E17-A969-D5A1BB2AA043}" type="presParOf" srcId="{45BE285C-EC9A-4B4C-B775-921662D4B1D1}" destId="{CB9565F4-5DF0-4257-9C06-209128D796A5}" srcOrd="6" destOrd="0" presId="urn:microsoft.com/office/officeart/2018/2/layout/IconVerticalSolidList"/>
    <dgm:cxn modelId="{9EE900AF-8601-461C-98C8-BAFA479F2EE3}" type="presParOf" srcId="{CB9565F4-5DF0-4257-9C06-209128D796A5}" destId="{8DF9C9F3-486D-4959-8FFA-7DEC957B2D05}" srcOrd="0" destOrd="0" presId="urn:microsoft.com/office/officeart/2018/2/layout/IconVerticalSolidList"/>
    <dgm:cxn modelId="{5D09EB37-9F01-4630-94F1-8485179DD853}" type="presParOf" srcId="{CB9565F4-5DF0-4257-9C06-209128D796A5}" destId="{FDAB22EF-AB7C-4232-9966-256F27AAB241}" srcOrd="1" destOrd="0" presId="urn:microsoft.com/office/officeart/2018/2/layout/IconVerticalSolidList"/>
    <dgm:cxn modelId="{A139FF71-AF41-4C43-A35F-A8B52F5FA64A}" type="presParOf" srcId="{CB9565F4-5DF0-4257-9C06-209128D796A5}" destId="{39A9EB60-3F3B-4FEA-B462-E23C1C26434E}" srcOrd="2" destOrd="0" presId="urn:microsoft.com/office/officeart/2018/2/layout/IconVerticalSolidList"/>
    <dgm:cxn modelId="{94FD6E17-3E3B-4F03-A180-0ED044003B62}" type="presParOf" srcId="{CB9565F4-5DF0-4257-9C06-209128D796A5}" destId="{E06D7DFA-E269-4491-B50B-1B1B28DEF8F8}" srcOrd="3" destOrd="0" presId="urn:microsoft.com/office/officeart/2018/2/layout/IconVerticalSolidList"/>
    <dgm:cxn modelId="{D8ED40EA-2A58-4803-894D-D001445E08DA}" type="presParOf" srcId="{45BE285C-EC9A-4B4C-B775-921662D4B1D1}" destId="{F8D9A289-792B-45AF-B4FF-3423EDC26DEB}" srcOrd="7" destOrd="0" presId="urn:microsoft.com/office/officeart/2018/2/layout/IconVerticalSolidList"/>
    <dgm:cxn modelId="{3B06961B-818C-4916-8736-22AE010B1136}" type="presParOf" srcId="{45BE285C-EC9A-4B4C-B775-921662D4B1D1}" destId="{E36E597C-C21D-4334-89A5-A1F7CD46672F}" srcOrd="8" destOrd="0" presId="urn:microsoft.com/office/officeart/2018/2/layout/IconVerticalSolidList"/>
    <dgm:cxn modelId="{2F31AB17-5731-4728-8A8E-AD9B67BC6CB4}" type="presParOf" srcId="{E36E597C-C21D-4334-89A5-A1F7CD46672F}" destId="{DA3B4092-5B38-43F2-893A-0C94F40CB693}" srcOrd="0" destOrd="0" presId="urn:microsoft.com/office/officeart/2018/2/layout/IconVerticalSolidList"/>
    <dgm:cxn modelId="{85DD759F-7E99-42CE-AA77-162725D83D00}" type="presParOf" srcId="{E36E597C-C21D-4334-89A5-A1F7CD46672F}" destId="{BAD28AEA-7E96-4668-AF33-E7401216F756}" srcOrd="1" destOrd="0" presId="urn:microsoft.com/office/officeart/2018/2/layout/IconVerticalSolidList"/>
    <dgm:cxn modelId="{2F1C4817-11F4-4658-A654-FBA28700C144}" type="presParOf" srcId="{E36E597C-C21D-4334-89A5-A1F7CD46672F}" destId="{67558503-9133-49E2-9ABE-94D8D03A9A55}" srcOrd="2" destOrd="0" presId="urn:microsoft.com/office/officeart/2018/2/layout/IconVerticalSolidList"/>
    <dgm:cxn modelId="{3E509332-52E6-448D-9286-00640BE28D8E}" type="presParOf" srcId="{E36E597C-C21D-4334-89A5-A1F7CD46672F}" destId="{3D0334D3-A48C-4FF8-8FCE-EE2C31C347A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F71D1D-6FD2-4A8F-BF9F-F4665A8DBF9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8405478-409C-4D5E-AA5E-70DF88272E6C}">
      <dgm:prSet/>
      <dgm:spPr/>
      <dgm:t>
        <a:bodyPr/>
        <a:lstStyle/>
        <a:p>
          <a:r>
            <a:rPr lang="cs-CZ" dirty="0"/>
            <a:t>Kulturně slyšící </a:t>
          </a:r>
          <a:endParaRPr lang="en-US" dirty="0"/>
        </a:p>
      </dgm:t>
    </dgm:pt>
    <dgm:pt modelId="{8AB259CB-5CE2-427B-A565-CEECD9946238}" type="parTrans" cxnId="{BC6EDD91-5D41-4BBD-B621-12E5ACCACE95}">
      <dgm:prSet/>
      <dgm:spPr/>
      <dgm:t>
        <a:bodyPr/>
        <a:lstStyle/>
        <a:p>
          <a:endParaRPr lang="en-US"/>
        </a:p>
      </dgm:t>
    </dgm:pt>
    <dgm:pt modelId="{FE110644-6D24-40D3-B6A2-4B7314D2BB94}" type="sibTrans" cxnId="{BC6EDD91-5D41-4BBD-B621-12E5ACCACE95}">
      <dgm:prSet/>
      <dgm:spPr/>
      <dgm:t>
        <a:bodyPr/>
        <a:lstStyle/>
        <a:p>
          <a:endParaRPr lang="en-US"/>
        </a:p>
      </dgm:t>
    </dgm:pt>
    <dgm:pt modelId="{D213C78B-F7E3-4B32-BE94-A8DD22D04D67}">
      <dgm:prSet/>
      <dgm:spPr/>
      <dgm:t>
        <a:bodyPr/>
        <a:lstStyle/>
        <a:p>
          <a:r>
            <a:rPr lang="cs-CZ" dirty="0"/>
            <a:t>Kulturně marginální</a:t>
          </a:r>
          <a:endParaRPr lang="en-US" dirty="0"/>
        </a:p>
      </dgm:t>
    </dgm:pt>
    <dgm:pt modelId="{4C098ECD-1C09-4038-BD73-F6D5A9812C8D}" type="parTrans" cxnId="{0E8D10C6-1944-49F1-B0CA-D4FFBBA47CEA}">
      <dgm:prSet/>
      <dgm:spPr/>
      <dgm:t>
        <a:bodyPr/>
        <a:lstStyle/>
        <a:p>
          <a:endParaRPr lang="en-US"/>
        </a:p>
      </dgm:t>
    </dgm:pt>
    <dgm:pt modelId="{F365990E-42AB-4C26-9D4D-4F50FAF853A0}" type="sibTrans" cxnId="{0E8D10C6-1944-49F1-B0CA-D4FFBBA47CEA}">
      <dgm:prSet/>
      <dgm:spPr/>
      <dgm:t>
        <a:bodyPr/>
        <a:lstStyle/>
        <a:p>
          <a:endParaRPr lang="en-US"/>
        </a:p>
      </dgm:t>
    </dgm:pt>
    <dgm:pt modelId="{0646178E-BB55-4728-9783-43E949268DAE}">
      <dgm:prSet/>
      <dgm:spPr/>
      <dgm:t>
        <a:bodyPr/>
        <a:lstStyle/>
        <a:p>
          <a:r>
            <a:rPr lang="cs-CZ" dirty="0"/>
            <a:t>Ponoření do světa Neslyšících </a:t>
          </a:r>
          <a:endParaRPr lang="en-US" dirty="0"/>
        </a:p>
      </dgm:t>
    </dgm:pt>
    <dgm:pt modelId="{56C319AF-A40E-4AA6-86FA-F161E55D4B4A}" type="parTrans" cxnId="{F8D06764-70E0-4751-9C62-DF0806C0EF27}">
      <dgm:prSet/>
      <dgm:spPr/>
      <dgm:t>
        <a:bodyPr/>
        <a:lstStyle/>
        <a:p>
          <a:endParaRPr lang="en-US"/>
        </a:p>
      </dgm:t>
    </dgm:pt>
    <dgm:pt modelId="{F672D0A2-5ED0-4EB6-87A7-5A4C11D5C3FB}" type="sibTrans" cxnId="{F8D06764-70E0-4751-9C62-DF0806C0EF27}">
      <dgm:prSet/>
      <dgm:spPr/>
      <dgm:t>
        <a:bodyPr/>
        <a:lstStyle/>
        <a:p>
          <a:endParaRPr lang="en-US"/>
        </a:p>
      </dgm:t>
    </dgm:pt>
    <dgm:pt modelId="{48B194F6-8E09-4A48-9FF8-559FC5BC5881}">
      <dgm:prSet/>
      <dgm:spPr/>
      <dgm:t>
        <a:bodyPr/>
        <a:lstStyle/>
        <a:p>
          <a:r>
            <a:rPr lang="cs-CZ" dirty="0" err="1"/>
            <a:t>Bikulturní</a:t>
          </a:r>
          <a:r>
            <a:rPr lang="cs-CZ" dirty="0"/>
            <a:t> </a:t>
          </a:r>
          <a:endParaRPr lang="en-US" dirty="0"/>
        </a:p>
      </dgm:t>
    </dgm:pt>
    <dgm:pt modelId="{BA5562C4-825A-46FE-B418-B100F8998105}" type="parTrans" cxnId="{8EED9E0B-3A61-4AE8-9A9C-69B9DF40C647}">
      <dgm:prSet/>
      <dgm:spPr/>
      <dgm:t>
        <a:bodyPr/>
        <a:lstStyle/>
        <a:p>
          <a:endParaRPr lang="en-US"/>
        </a:p>
      </dgm:t>
    </dgm:pt>
    <dgm:pt modelId="{98036871-6EE0-43AD-A709-7B911359CE94}" type="sibTrans" cxnId="{8EED9E0B-3A61-4AE8-9A9C-69B9DF40C647}">
      <dgm:prSet/>
      <dgm:spPr/>
      <dgm:t>
        <a:bodyPr/>
        <a:lstStyle/>
        <a:p>
          <a:endParaRPr lang="en-US"/>
        </a:p>
      </dgm:t>
    </dgm:pt>
    <dgm:pt modelId="{6F5D4536-2B35-4274-9689-1E643AEF613C}">
      <dgm:prSet/>
      <dgm:spPr/>
      <dgm:t>
        <a:bodyPr/>
        <a:lstStyle/>
        <a:p>
          <a:endParaRPr lang="en-US" dirty="0"/>
        </a:p>
      </dgm:t>
    </dgm:pt>
    <dgm:pt modelId="{866F2ABA-8B76-4F39-A6EF-985C66970973}" type="parTrans" cxnId="{6CFAC5B7-307C-4443-8E0F-E1EAEF6D5D24}">
      <dgm:prSet/>
      <dgm:spPr/>
      <dgm:t>
        <a:bodyPr/>
        <a:lstStyle/>
        <a:p>
          <a:endParaRPr lang="en-US"/>
        </a:p>
      </dgm:t>
    </dgm:pt>
    <dgm:pt modelId="{3FD5C6B8-A6C5-449E-A177-F0543A18A70E}" type="sibTrans" cxnId="{6CFAC5B7-307C-4443-8E0F-E1EAEF6D5D24}">
      <dgm:prSet/>
      <dgm:spPr/>
      <dgm:t>
        <a:bodyPr/>
        <a:lstStyle/>
        <a:p>
          <a:endParaRPr lang="en-US"/>
        </a:p>
      </dgm:t>
    </dgm:pt>
    <dgm:pt modelId="{45BE285C-EC9A-4B4C-B775-921662D4B1D1}" type="pres">
      <dgm:prSet presAssocID="{45F71D1D-6FD2-4A8F-BF9F-F4665A8DBF97}" presName="root" presStyleCnt="0">
        <dgm:presLayoutVars>
          <dgm:dir/>
          <dgm:resizeHandles val="exact"/>
        </dgm:presLayoutVars>
      </dgm:prSet>
      <dgm:spPr/>
    </dgm:pt>
    <dgm:pt modelId="{D3E6FBC5-395D-4242-BB32-435570F1C885}" type="pres">
      <dgm:prSet presAssocID="{78405478-409C-4D5E-AA5E-70DF88272E6C}" presName="compNode" presStyleCnt="0"/>
      <dgm:spPr/>
    </dgm:pt>
    <dgm:pt modelId="{291D2459-B35E-4091-855A-7B536D0D1169}" type="pres">
      <dgm:prSet presAssocID="{78405478-409C-4D5E-AA5E-70DF88272E6C}" presName="bgRect" presStyleLbl="bgShp" presStyleIdx="0" presStyleCnt="5" custLinFactNeighborY="3576"/>
      <dgm:spPr/>
    </dgm:pt>
    <dgm:pt modelId="{6473F30C-0211-4F03-B12B-BC9182DB176E}" type="pres">
      <dgm:prSet presAssocID="{78405478-409C-4D5E-AA5E-70DF88272E6C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cho"/>
        </a:ext>
      </dgm:extLst>
    </dgm:pt>
    <dgm:pt modelId="{EE4B20CB-03FD-46B1-B004-34725DC00DE3}" type="pres">
      <dgm:prSet presAssocID="{78405478-409C-4D5E-AA5E-70DF88272E6C}" presName="spaceRect" presStyleCnt="0"/>
      <dgm:spPr/>
    </dgm:pt>
    <dgm:pt modelId="{EC7F1B38-D5E2-4A66-833A-0AC5C1F00DA6}" type="pres">
      <dgm:prSet presAssocID="{78405478-409C-4D5E-AA5E-70DF88272E6C}" presName="parTx" presStyleLbl="revTx" presStyleIdx="0" presStyleCnt="5">
        <dgm:presLayoutVars>
          <dgm:chMax val="0"/>
          <dgm:chPref val="0"/>
        </dgm:presLayoutVars>
      </dgm:prSet>
      <dgm:spPr/>
    </dgm:pt>
    <dgm:pt modelId="{76C3923E-60F4-4373-96D2-F23AB290CB78}" type="pres">
      <dgm:prSet presAssocID="{FE110644-6D24-40D3-B6A2-4B7314D2BB94}" presName="sibTrans" presStyleCnt="0"/>
      <dgm:spPr/>
    </dgm:pt>
    <dgm:pt modelId="{43B1CD04-2B35-48AF-A2BE-DFE0D16C45DD}" type="pres">
      <dgm:prSet presAssocID="{D213C78B-F7E3-4B32-BE94-A8DD22D04D67}" presName="compNode" presStyleCnt="0"/>
      <dgm:spPr/>
    </dgm:pt>
    <dgm:pt modelId="{2003480B-2205-41E5-9008-AC4ED741B470}" type="pres">
      <dgm:prSet presAssocID="{D213C78B-F7E3-4B32-BE94-A8DD22D04D67}" presName="bgRect" presStyleLbl="bgShp" presStyleIdx="1" presStyleCnt="5" custLinFactNeighborX="1710" custLinFactNeighborY="-4627"/>
      <dgm:spPr/>
    </dgm:pt>
    <dgm:pt modelId="{9D7F4904-CDD0-4691-BE36-37DF8FF9EBCB}" type="pres">
      <dgm:prSet presAssocID="{D213C78B-F7E3-4B32-BE94-A8DD22D04D67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yba"/>
        </a:ext>
      </dgm:extLst>
    </dgm:pt>
    <dgm:pt modelId="{766E0F70-C37C-48C9-912D-F6EA42A51C86}" type="pres">
      <dgm:prSet presAssocID="{D213C78B-F7E3-4B32-BE94-A8DD22D04D67}" presName="spaceRect" presStyleCnt="0"/>
      <dgm:spPr/>
    </dgm:pt>
    <dgm:pt modelId="{BBEA7320-CD5F-4EE1-9877-18909313E5CC}" type="pres">
      <dgm:prSet presAssocID="{D213C78B-F7E3-4B32-BE94-A8DD22D04D67}" presName="parTx" presStyleLbl="revTx" presStyleIdx="1" presStyleCnt="5">
        <dgm:presLayoutVars>
          <dgm:chMax val="0"/>
          <dgm:chPref val="0"/>
        </dgm:presLayoutVars>
      </dgm:prSet>
      <dgm:spPr/>
    </dgm:pt>
    <dgm:pt modelId="{B2F7F0D7-1D7F-405E-B2F6-FC1411E632EE}" type="pres">
      <dgm:prSet presAssocID="{F365990E-42AB-4C26-9D4D-4F50FAF853A0}" presName="sibTrans" presStyleCnt="0"/>
      <dgm:spPr/>
    </dgm:pt>
    <dgm:pt modelId="{073F2FE4-F3DD-4710-B23F-C15C685F869B}" type="pres">
      <dgm:prSet presAssocID="{0646178E-BB55-4728-9783-43E949268DAE}" presName="compNode" presStyleCnt="0"/>
      <dgm:spPr/>
    </dgm:pt>
    <dgm:pt modelId="{70A682EC-A7F3-4F9C-BEDC-4DB9A9AFFEC2}" type="pres">
      <dgm:prSet presAssocID="{0646178E-BB55-4728-9783-43E949268DAE}" presName="bgRect" presStyleLbl="bgShp" presStyleIdx="2" presStyleCnt="5"/>
      <dgm:spPr/>
    </dgm:pt>
    <dgm:pt modelId="{AD39282C-B376-49C8-AB59-72CE2922DEE2}" type="pres">
      <dgm:prSet presAssocID="{0646178E-BB55-4728-9783-43E949268DAE}" presName="iconRect" presStyleLbl="node1" presStyleIdx="2" presStyleCnt="5" custScaleX="69410" custLinFactX="400000" custLinFactY="100000" custLinFactNeighborX="411059" custLinFactNeighborY="11887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29FFD647-7FE4-4461-AFEE-03D5F2E5D136}" type="pres">
      <dgm:prSet presAssocID="{0646178E-BB55-4728-9783-43E949268DAE}" presName="spaceRect" presStyleCnt="0"/>
      <dgm:spPr/>
    </dgm:pt>
    <dgm:pt modelId="{78F84974-9AE3-46DC-9C1D-D16D3AC02A39}" type="pres">
      <dgm:prSet presAssocID="{0646178E-BB55-4728-9783-43E949268DAE}" presName="parTx" presStyleLbl="revTx" presStyleIdx="2" presStyleCnt="5">
        <dgm:presLayoutVars>
          <dgm:chMax val="0"/>
          <dgm:chPref val="0"/>
        </dgm:presLayoutVars>
      </dgm:prSet>
      <dgm:spPr/>
    </dgm:pt>
    <dgm:pt modelId="{6C284632-53AD-467A-AB16-B1AED3C9436B}" type="pres">
      <dgm:prSet presAssocID="{F672D0A2-5ED0-4EB6-87A7-5A4C11D5C3FB}" presName="sibTrans" presStyleCnt="0"/>
      <dgm:spPr/>
    </dgm:pt>
    <dgm:pt modelId="{CB9565F4-5DF0-4257-9C06-209128D796A5}" type="pres">
      <dgm:prSet presAssocID="{48B194F6-8E09-4A48-9FF8-559FC5BC5881}" presName="compNode" presStyleCnt="0"/>
      <dgm:spPr/>
    </dgm:pt>
    <dgm:pt modelId="{8DF9C9F3-486D-4959-8FFA-7DEC957B2D05}" type="pres">
      <dgm:prSet presAssocID="{48B194F6-8E09-4A48-9FF8-559FC5BC5881}" presName="bgRect" presStyleLbl="bgShp" presStyleIdx="3" presStyleCnt="5"/>
      <dgm:spPr/>
    </dgm:pt>
    <dgm:pt modelId="{FDAB22EF-AB7C-4232-9966-256F27AAB241}" type="pres">
      <dgm:prSet presAssocID="{48B194F6-8E09-4A48-9FF8-559FC5BC5881}" presName="iconRect" presStyleLbl="node1" presStyleIdx="3" presStyleCnt="5" custAng="5400000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řídění"/>
        </a:ext>
      </dgm:extLst>
    </dgm:pt>
    <dgm:pt modelId="{39A9EB60-3F3B-4FEA-B462-E23C1C26434E}" type="pres">
      <dgm:prSet presAssocID="{48B194F6-8E09-4A48-9FF8-559FC5BC5881}" presName="spaceRect" presStyleCnt="0"/>
      <dgm:spPr/>
    </dgm:pt>
    <dgm:pt modelId="{E06D7DFA-E269-4491-B50B-1B1B28DEF8F8}" type="pres">
      <dgm:prSet presAssocID="{48B194F6-8E09-4A48-9FF8-559FC5BC5881}" presName="parTx" presStyleLbl="revTx" presStyleIdx="3" presStyleCnt="5">
        <dgm:presLayoutVars>
          <dgm:chMax val="0"/>
          <dgm:chPref val="0"/>
        </dgm:presLayoutVars>
      </dgm:prSet>
      <dgm:spPr/>
    </dgm:pt>
    <dgm:pt modelId="{F8D9A289-792B-45AF-B4FF-3423EDC26DEB}" type="pres">
      <dgm:prSet presAssocID="{98036871-6EE0-43AD-A709-7B911359CE94}" presName="sibTrans" presStyleCnt="0"/>
      <dgm:spPr/>
    </dgm:pt>
    <dgm:pt modelId="{E36E597C-C21D-4334-89A5-A1F7CD46672F}" type="pres">
      <dgm:prSet presAssocID="{6F5D4536-2B35-4274-9689-1E643AEF613C}" presName="compNode" presStyleCnt="0"/>
      <dgm:spPr/>
    </dgm:pt>
    <dgm:pt modelId="{DA3B4092-5B38-43F2-893A-0C94F40CB693}" type="pres">
      <dgm:prSet presAssocID="{6F5D4536-2B35-4274-9689-1E643AEF613C}" presName="bgRect" presStyleLbl="bgShp" presStyleIdx="4" presStyleCnt="5" custAng="0" custFlipVert="1" custFlipHor="1" custScaleX="9456" custScaleY="22357" custLinFactY="-8467" custLinFactNeighborX="47840" custLinFactNeighborY="-100000"/>
      <dgm:spPr/>
    </dgm:pt>
    <dgm:pt modelId="{BAD28AEA-7E96-4668-AF33-E7401216F756}" type="pres">
      <dgm:prSet presAssocID="{6F5D4536-2B35-4274-9689-1E643AEF613C}" presName="iconRect" presStyleLbl="node1" presStyleIdx="4" presStyleCnt="5" custAng="10800000" custFlipVert="1" custFlipHor="1" custScaleX="130146" custScaleY="144472" custLinFactY="-200000" custLinFactNeighborX="64403" custLinFactNeighborY="-24788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 l="-6000" r="-6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zel na laně"/>
        </a:ext>
      </dgm:extLst>
    </dgm:pt>
    <dgm:pt modelId="{67558503-9133-49E2-9ABE-94D8D03A9A55}" type="pres">
      <dgm:prSet presAssocID="{6F5D4536-2B35-4274-9689-1E643AEF613C}" presName="spaceRect" presStyleCnt="0"/>
      <dgm:spPr/>
    </dgm:pt>
    <dgm:pt modelId="{3D0334D3-A48C-4FF8-8FCE-EE2C31C347A8}" type="pres">
      <dgm:prSet presAssocID="{6F5D4536-2B35-4274-9689-1E643AEF613C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8EED9E0B-3A61-4AE8-9A9C-69B9DF40C647}" srcId="{45F71D1D-6FD2-4A8F-BF9F-F4665A8DBF97}" destId="{48B194F6-8E09-4A48-9FF8-559FC5BC5881}" srcOrd="3" destOrd="0" parTransId="{BA5562C4-825A-46FE-B418-B100F8998105}" sibTransId="{98036871-6EE0-43AD-A709-7B911359CE94}"/>
    <dgm:cxn modelId="{50CAAB29-B195-4F2A-82CC-3DB973FD01DE}" type="presOf" srcId="{48B194F6-8E09-4A48-9FF8-559FC5BC5881}" destId="{E06D7DFA-E269-4491-B50B-1B1B28DEF8F8}" srcOrd="0" destOrd="0" presId="urn:microsoft.com/office/officeart/2018/2/layout/IconVerticalSolidList"/>
    <dgm:cxn modelId="{13330F3A-BA5D-4D0A-B2FD-A73CBF329003}" type="presOf" srcId="{78405478-409C-4D5E-AA5E-70DF88272E6C}" destId="{EC7F1B38-D5E2-4A66-833A-0AC5C1F00DA6}" srcOrd="0" destOrd="0" presId="urn:microsoft.com/office/officeart/2018/2/layout/IconVerticalSolidList"/>
    <dgm:cxn modelId="{F8D06764-70E0-4751-9C62-DF0806C0EF27}" srcId="{45F71D1D-6FD2-4A8F-BF9F-F4665A8DBF97}" destId="{0646178E-BB55-4728-9783-43E949268DAE}" srcOrd="2" destOrd="0" parTransId="{56C319AF-A40E-4AA6-86FA-F161E55D4B4A}" sibTransId="{F672D0A2-5ED0-4EB6-87A7-5A4C11D5C3FB}"/>
    <dgm:cxn modelId="{BC6EDD91-5D41-4BBD-B621-12E5ACCACE95}" srcId="{45F71D1D-6FD2-4A8F-BF9F-F4665A8DBF97}" destId="{78405478-409C-4D5E-AA5E-70DF88272E6C}" srcOrd="0" destOrd="0" parTransId="{8AB259CB-5CE2-427B-A565-CEECD9946238}" sibTransId="{FE110644-6D24-40D3-B6A2-4B7314D2BB94}"/>
    <dgm:cxn modelId="{6CFAC5B7-307C-4443-8E0F-E1EAEF6D5D24}" srcId="{45F71D1D-6FD2-4A8F-BF9F-F4665A8DBF97}" destId="{6F5D4536-2B35-4274-9689-1E643AEF613C}" srcOrd="4" destOrd="0" parTransId="{866F2ABA-8B76-4F39-A6EF-985C66970973}" sibTransId="{3FD5C6B8-A6C5-449E-A177-F0543A18A70E}"/>
    <dgm:cxn modelId="{0E8D10C6-1944-49F1-B0CA-D4FFBBA47CEA}" srcId="{45F71D1D-6FD2-4A8F-BF9F-F4665A8DBF97}" destId="{D213C78B-F7E3-4B32-BE94-A8DD22D04D67}" srcOrd="1" destOrd="0" parTransId="{4C098ECD-1C09-4038-BD73-F6D5A9812C8D}" sibTransId="{F365990E-42AB-4C26-9D4D-4F50FAF853A0}"/>
    <dgm:cxn modelId="{A367EAC6-BC5A-4A12-8C83-169795D7E69C}" type="presOf" srcId="{D213C78B-F7E3-4B32-BE94-A8DD22D04D67}" destId="{BBEA7320-CD5F-4EE1-9877-18909313E5CC}" srcOrd="0" destOrd="0" presId="urn:microsoft.com/office/officeart/2018/2/layout/IconVerticalSolidList"/>
    <dgm:cxn modelId="{CE1519DF-77CE-45B2-97BF-96DC589514E0}" type="presOf" srcId="{45F71D1D-6FD2-4A8F-BF9F-F4665A8DBF97}" destId="{45BE285C-EC9A-4B4C-B775-921662D4B1D1}" srcOrd="0" destOrd="0" presId="urn:microsoft.com/office/officeart/2018/2/layout/IconVerticalSolidList"/>
    <dgm:cxn modelId="{1211A8E7-B41F-4171-A116-9526DADDDEDC}" type="presOf" srcId="{0646178E-BB55-4728-9783-43E949268DAE}" destId="{78F84974-9AE3-46DC-9C1D-D16D3AC02A39}" srcOrd="0" destOrd="0" presId="urn:microsoft.com/office/officeart/2018/2/layout/IconVerticalSolidList"/>
    <dgm:cxn modelId="{86E43CED-20BE-4F15-A135-76627E425FF1}" type="presOf" srcId="{6F5D4536-2B35-4274-9689-1E643AEF613C}" destId="{3D0334D3-A48C-4FF8-8FCE-EE2C31C347A8}" srcOrd="0" destOrd="0" presId="urn:microsoft.com/office/officeart/2018/2/layout/IconVerticalSolidList"/>
    <dgm:cxn modelId="{9927E145-6CEA-4999-8D8A-94D853837785}" type="presParOf" srcId="{45BE285C-EC9A-4B4C-B775-921662D4B1D1}" destId="{D3E6FBC5-395D-4242-BB32-435570F1C885}" srcOrd="0" destOrd="0" presId="urn:microsoft.com/office/officeart/2018/2/layout/IconVerticalSolidList"/>
    <dgm:cxn modelId="{E9980100-FF9C-4718-8600-D358CC984C9C}" type="presParOf" srcId="{D3E6FBC5-395D-4242-BB32-435570F1C885}" destId="{291D2459-B35E-4091-855A-7B536D0D1169}" srcOrd="0" destOrd="0" presId="urn:microsoft.com/office/officeart/2018/2/layout/IconVerticalSolidList"/>
    <dgm:cxn modelId="{9B2F8D5F-64A0-4062-95CC-0B2BEF40C824}" type="presParOf" srcId="{D3E6FBC5-395D-4242-BB32-435570F1C885}" destId="{6473F30C-0211-4F03-B12B-BC9182DB176E}" srcOrd="1" destOrd="0" presId="urn:microsoft.com/office/officeart/2018/2/layout/IconVerticalSolidList"/>
    <dgm:cxn modelId="{1B00F009-0272-440C-B3DA-19E51B215243}" type="presParOf" srcId="{D3E6FBC5-395D-4242-BB32-435570F1C885}" destId="{EE4B20CB-03FD-46B1-B004-34725DC00DE3}" srcOrd="2" destOrd="0" presId="urn:microsoft.com/office/officeart/2018/2/layout/IconVerticalSolidList"/>
    <dgm:cxn modelId="{35ED8293-B28F-4E5E-951C-FE557A08C46E}" type="presParOf" srcId="{D3E6FBC5-395D-4242-BB32-435570F1C885}" destId="{EC7F1B38-D5E2-4A66-833A-0AC5C1F00DA6}" srcOrd="3" destOrd="0" presId="urn:microsoft.com/office/officeart/2018/2/layout/IconVerticalSolidList"/>
    <dgm:cxn modelId="{2F1308F6-F823-4191-B242-566BEF76AF08}" type="presParOf" srcId="{45BE285C-EC9A-4B4C-B775-921662D4B1D1}" destId="{76C3923E-60F4-4373-96D2-F23AB290CB78}" srcOrd="1" destOrd="0" presId="urn:microsoft.com/office/officeart/2018/2/layout/IconVerticalSolidList"/>
    <dgm:cxn modelId="{C2437476-BE54-4217-8029-E1C96190350A}" type="presParOf" srcId="{45BE285C-EC9A-4B4C-B775-921662D4B1D1}" destId="{43B1CD04-2B35-48AF-A2BE-DFE0D16C45DD}" srcOrd="2" destOrd="0" presId="urn:microsoft.com/office/officeart/2018/2/layout/IconVerticalSolidList"/>
    <dgm:cxn modelId="{144ACB26-57E6-4A4E-BCC0-AD750FB1F382}" type="presParOf" srcId="{43B1CD04-2B35-48AF-A2BE-DFE0D16C45DD}" destId="{2003480B-2205-41E5-9008-AC4ED741B470}" srcOrd="0" destOrd="0" presId="urn:microsoft.com/office/officeart/2018/2/layout/IconVerticalSolidList"/>
    <dgm:cxn modelId="{B66BC99E-1A11-4A72-89AD-0622DB199A11}" type="presParOf" srcId="{43B1CD04-2B35-48AF-A2BE-DFE0D16C45DD}" destId="{9D7F4904-CDD0-4691-BE36-37DF8FF9EBCB}" srcOrd="1" destOrd="0" presId="urn:microsoft.com/office/officeart/2018/2/layout/IconVerticalSolidList"/>
    <dgm:cxn modelId="{ACD85FE1-0C28-4426-A9B9-2DDA2E7FC965}" type="presParOf" srcId="{43B1CD04-2B35-48AF-A2BE-DFE0D16C45DD}" destId="{766E0F70-C37C-48C9-912D-F6EA42A51C86}" srcOrd="2" destOrd="0" presId="urn:microsoft.com/office/officeart/2018/2/layout/IconVerticalSolidList"/>
    <dgm:cxn modelId="{F5C59EFA-1A90-46C1-8A34-89A13E0C4A93}" type="presParOf" srcId="{43B1CD04-2B35-48AF-A2BE-DFE0D16C45DD}" destId="{BBEA7320-CD5F-4EE1-9877-18909313E5CC}" srcOrd="3" destOrd="0" presId="urn:microsoft.com/office/officeart/2018/2/layout/IconVerticalSolidList"/>
    <dgm:cxn modelId="{A41ECBC0-EC81-42CD-977B-8D755245F304}" type="presParOf" srcId="{45BE285C-EC9A-4B4C-B775-921662D4B1D1}" destId="{B2F7F0D7-1D7F-405E-B2F6-FC1411E632EE}" srcOrd="3" destOrd="0" presId="urn:microsoft.com/office/officeart/2018/2/layout/IconVerticalSolidList"/>
    <dgm:cxn modelId="{E22ADD9F-03F1-4C7D-A1B7-A0CC16AED2BB}" type="presParOf" srcId="{45BE285C-EC9A-4B4C-B775-921662D4B1D1}" destId="{073F2FE4-F3DD-4710-B23F-C15C685F869B}" srcOrd="4" destOrd="0" presId="urn:microsoft.com/office/officeart/2018/2/layout/IconVerticalSolidList"/>
    <dgm:cxn modelId="{357869F3-A853-45CC-9CC3-32507984076A}" type="presParOf" srcId="{073F2FE4-F3DD-4710-B23F-C15C685F869B}" destId="{70A682EC-A7F3-4F9C-BEDC-4DB9A9AFFEC2}" srcOrd="0" destOrd="0" presId="urn:microsoft.com/office/officeart/2018/2/layout/IconVerticalSolidList"/>
    <dgm:cxn modelId="{98625E37-DF66-4DA3-A240-AB41C5C6E72B}" type="presParOf" srcId="{073F2FE4-F3DD-4710-B23F-C15C685F869B}" destId="{AD39282C-B376-49C8-AB59-72CE2922DEE2}" srcOrd="1" destOrd="0" presId="urn:microsoft.com/office/officeart/2018/2/layout/IconVerticalSolidList"/>
    <dgm:cxn modelId="{D9491CDE-0AA3-496F-BD95-5DEC0EEE3F73}" type="presParOf" srcId="{073F2FE4-F3DD-4710-B23F-C15C685F869B}" destId="{29FFD647-7FE4-4461-AFEE-03D5F2E5D136}" srcOrd="2" destOrd="0" presId="urn:microsoft.com/office/officeart/2018/2/layout/IconVerticalSolidList"/>
    <dgm:cxn modelId="{1F6E6D0C-CD3F-4919-8EA3-97B12B3E2A65}" type="presParOf" srcId="{073F2FE4-F3DD-4710-B23F-C15C685F869B}" destId="{78F84974-9AE3-46DC-9C1D-D16D3AC02A39}" srcOrd="3" destOrd="0" presId="urn:microsoft.com/office/officeart/2018/2/layout/IconVerticalSolidList"/>
    <dgm:cxn modelId="{FBA68951-7098-4B54-B96C-7B07358D9EFC}" type="presParOf" srcId="{45BE285C-EC9A-4B4C-B775-921662D4B1D1}" destId="{6C284632-53AD-467A-AB16-B1AED3C9436B}" srcOrd="5" destOrd="0" presId="urn:microsoft.com/office/officeart/2018/2/layout/IconVerticalSolidList"/>
    <dgm:cxn modelId="{3F339F39-D89B-4E17-A969-D5A1BB2AA043}" type="presParOf" srcId="{45BE285C-EC9A-4B4C-B775-921662D4B1D1}" destId="{CB9565F4-5DF0-4257-9C06-209128D796A5}" srcOrd="6" destOrd="0" presId="urn:microsoft.com/office/officeart/2018/2/layout/IconVerticalSolidList"/>
    <dgm:cxn modelId="{9EE900AF-8601-461C-98C8-BAFA479F2EE3}" type="presParOf" srcId="{CB9565F4-5DF0-4257-9C06-209128D796A5}" destId="{8DF9C9F3-486D-4959-8FFA-7DEC957B2D05}" srcOrd="0" destOrd="0" presId="urn:microsoft.com/office/officeart/2018/2/layout/IconVerticalSolidList"/>
    <dgm:cxn modelId="{5D09EB37-9F01-4630-94F1-8485179DD853}" type="presParOf" srcId="{CB9565F4-5DF0-4257-9C06-209128D796A5}" destId="{FDAB22EF-AB7C-4232-9966-256F27AAB241}" srcOrd="1" destOrd="0" presId="urn:microsoft.com/office/officeart/2018/2/layout/IconVerticalSolidList"/>
    <dgm:cxn modelId="{A139FF71-AF41-4C43-A35F-A8B52F5FA64A}" type="presParOf" srcId="{CB9565F4-5DF0-4257-9C06-209128D796A5}" destId="{39A9EB60-3F3B-4FEA-B462-E23C1C26434E}" srcOrd="2" destOrd="0" presId="urn:microsoft.com/office/officeart/2018/2/layout/IconVerticalSolidList"/>
    <dgm:cxn modelId="{94FD6E17-3E3B-4F03-A180-0ED044003B62}" type="presParOf" srcId="{CB9565F4-5DF0-4257-9C06-209128D796A5}" destId="{E06D7DFA-E269-4491-B50B-1B1B28DEF8F8}" srcOrd="3" destOrd="0" presId="urn:microsoft.com/office/officeart/2018/2/layout/IconVerticalSolidList"/>
    <dgm:cxn modelId="{D8ED40EA-2A58-4803-894D-D001445E08DA}" type="presParOf" srcId="{45BE285C-EC9A-4B4C-B775-921662D4B1D1}" destId="{F8D9A289-792B-45AF-B4FF-3423EDC26DEB}" srcOrd="7" destOrd="0" presId="urn:microsoft.com/office/officeart/2018/2/layout/IconVerticalSolidList"/>
    <dgm:cxn modelId="{3B06961B-818C-4916-8736-22AE010B1136}" type="presParOf" srcId="{45BE285C-EC9A-4B4C-B775-921662D4B1D1}" destId="{E36E597C-C21D-4334-89A5-A1F7CD46672F}" srcOrd="8" destOrd="0" presId="urn:microsoft.com/office/officeart/2018/2/layout/IconVerticalSolidList"/>
    <dgm:cxn modelId="{2F31AB17-5731-4728-8A8E-AD9B67BC6CB4}" type="presParOf" srcId="{E36E597C-C21D-4334-89A5-A1F7CD46672F}" destId="{DA3B4092-5B38-43F2-893A-0C94F40CB693}" srcOrd="0" destOrd="0" presId="urn:microsoft.com/office/officeart/2018/2/layout/IconVerticalSolidList"/>
    <dgm:cxn modelId="{85DD759F-7E99-42CE-AA77-162725D83D00}" type="presParOf" srcId="{E36E597C-C21D-4334-89A5-A1F7CD46672F}" destId="{BAD28AEA-7E96-4668-AF33-E7401216F756}" srcOrd="1" destOrd="0" presId="urn:microsoft.com/office/officeart/2018/2/layout/IconVerticalSolidList"/>
    <dgm:cxn modelId="{2F1C4817-11F4-4658-A654-FBA28700C144}" type="presParOf" srcId="{E36E597C-C21D-4334-89A5-A1F7CD46672F}" destId="{67558503-9133-49E2-9ABE-94D8D03A9A55}" srcOrd="2" destOrd="0" presId="urn:microsoft.com/office/officeart/2018/2/layout/IconVerticalSolidList"/>
    <dgm:cxn modelId="{3E509332-52E6-448D-9286-00640BE28D8E}" type="presParOf" srcId="{E36E597C-C21D-4334-89A5-A1F7CD46672F}" destId="{3D0334D3-A48C-4FF8-8FCE-EE2C31C347A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C063A0-964D-46B0-B1C3-4C74BF2E71E2}" type="doc">
      <dgm:prSet loTypeId="urn:microsoft.com/office/officeart/2005/8/layout/vList2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BC30B71-4FB1-46D8-9C00-2A637EDAC318}">
      <dgm:prSet/>
      <dgm:spPr/>
      <dgm:t>
        <a:bodyPr/>
        <a:lstStyle/>
        <a:p>
          <a:r>
            <a:rPr lang="cs-CZ" dirty="0"/>
            <a:t> 	Neslyšící používají znakový jazyk, který je 	jejich mateřským jazykem</a:t>
          </a:r>
          <a:endParaRPr lang="en-US" dirty="0"/>
        </a:p>
      </dgm:t>
    </dgm:pt>
    <dgm:pt modelId="{6CF8BCB0-65B4-4287-8254-5C49F0CE4511}" type="parTrans" cxnId="{D6F7F4D4-3872-40F9-9977-6F53DCC82328}">
      <dgm:prSet/>
      <dgm:spPr/>
      <dgm:t>
        <a:bodyPr/>
        <a:lstStyle/>
        <a:p>
          <a:endParaRPr lang="en-US"/>
        </a:p>
      </dgm:t>
    </dgm:pt>
    <dgm:pt modelId="{A86E87C2-EC62-4CAA-910E-3BE30BDE3B63}" type="sibTrans" cxnId="{D6F7F4D4-3872-40F9-9977-6F53DCC82328}">
      <dgm:prSet/>
      <dgm:spPr/>
      <dgm:t>
        <a:bodyPr/>
        <a:lstStyle/>
        <a:p>
          <a:endParaRPr lang="en-US"/>
        </a:p>
      </dgm:t>
    </dgm:pt>
    <dgm:pt modelId="{FD154852-6F37-41A3-9B8A-67D95C175D2E}">
      <dgm:prSet/>
      <dgm:spPr/>
      <dgm:t>
        <a:bodyPr/>
        <a:lstStyle/>
        <a:p>
          <a:r>
            <a:rPr lang="cs-CZ" dirty="0"/>
            <a:t>	odezírání není tak jednoduché a samozřejmé </a:t>
          </a:r>
          <a:endParaRPr lang="en-US" dirty="0"/>
        </a:p>
      </dgm:t>
    </dgm:pt>
    <dgm:pt modelId="{4BD79DAC-1A4E-4D86-A862-211B73091E8B}" type="parTrans" cxnId="{E5B0715C-C7FD-4DA8-B4E8-8B56E74A606C}">
      <dgm:prSet/>
      <dgm:spPr/>
      <dgm:t>
        <a:bodyPr/>
        <a:lstStyle/>
        <a:p>
          <a:endParaRPr lang="en-US"/>
        </a:p>
      </dgm:t>
    </dgm:pt>
    <dgm:pt modelId="{DEC551D7-6DF1-4521-BA29-42C420FEAE18}" type="sibTrans" cxnId="{E5B0715C-C7FD-4DA8-B4E8-8B56E74A606C}">
      <dgm:prSet/>
      <dgm:spPr/>
      <dgm:t>
        <a:bodyPr/>
        <a:lstStyle/>
        <a:p>
          <a:endParaRPr lang="en-US"/>
        </a:p>
      </dgm:t>
    </dgm:pt>
    <dgm:pt modelId="{5F5D3C81-CB4D-4299-B877-BCB471C3DE98}">
      <dgm:prSet/>
      <dgm:spPr/>
      <dgm:t>
        <a:bodyPr/>
        <a:lstStyle/>
        <a:p>
          <a:r>
            <a:rPr lang="cs-CZ" dirty="0"/>
            <a:t>	Neslyšící jsou hrdá kulturní menšina</a:t>
          </a:r>
          <a:endParaRPr lang="en-US" dirty="0"/>
        </a:p>
      </dgm:t>
    </dgm:pt>
    <dgm:pt modelId="{8AD13276-05ED-4636-87B1-AE22748349FA}" type="parTrans" cxnId="{2921EEB9-1CCB-4EA3-96A4-6B4F720971E2}">
      <dgm:prSet/>
      <dgm:spPr/>
      <dgm:t>
        <a:bodyPr/>
        <a:lstStyle/>
        <a:p>
          <a:endParaRPr lang="en-US"/>
        </a:p>
      </dgm:t>
    </dgm:pt>
    <dgm:pt modelId="{5BE59F58-BB6B-424E-8462-D3579889FE4E}" type="sibTrans" cxnId="{2921EEB9-1CCB-4EA3-96A4-6B4F720971E2}">
      <dgm:prSet/>
      <dgm:spPr/>
      <dgm:t>
        <a:bodyPr/>
        <a:lstStyle/>
        <a:p>
          <a:endParaRPr lang="en-US"/>
        </a:p>
      </dgm:t>
    </dgm:pt>
    <dgm:pt modelId="{22A77ED5-9176-4F9C-8ACD-28DA6F3F856D}">
      <dgm:prSet/>
      <dgm:spPr/>
      <dgm:t>
        <a:bodyPr/>
        <a:lstStyle/>
        <a:p>
          <a:r>
            <a:rPr lang="cs-CZ" dirty="0"/>
            <a:t>	Neslyšící používají tlumočníka, přepis atd. </a:t>
          </a:r>
          <a:endParaRPr lang="en-US" dirty="0"/>
        </a:p>
      </dgm:t>
    </dgm:pt>
    <dgm:pt modelId="{61B9B8A4-7616-4773-B9CD-C0A9517DCFDB}" type="parTrans" cxnId="{F917FCCC-5D7E-4B8C-B2E1-DC29B4DD60CF}">
      <dgm:prSet/>
      <dgm:spPr/>
      <dgm:t>
        <a:bodyPr/>
        <a:lstStyle/>
        <a:p>
          <a:endParaRPr lang="en-US"/>
        </a:p>
      </dgm:t>
    </dgm:pt>
    <dgm:pt modelId="{896DDA6D-6A3C-4454-8265-77AF9D51C809}" type="sibTrans" cxnId="{F917FCCC-5D7E-4B8C-B2E1-DC29B4DD60CF}">
      <dgm:prSet/>
      <dgm:spPr/>
      <dgm:t>
        <a:bodyPr/>
        <a:lstStyle/>
        <a:p>
          <a:endParaRPr lang="en-US"/>
        </a:p>
      </dgm:t>
    </dgm:pt>
    <dgm:pt modelId="{10F079CD-852B-4633-929A-8FF6CB6B1930}">
      <dgm:prSet/>
      <dgm:spPr/>
      <dgm:t>
        <a:bodyPr/>
        <a:lstStyle/>
        <a:p>
          <a:r>
            <a:rPr lang="cs-CZ" dirty="0"/>
            <a:t>	Neslyšení může být výhoda </a:t>
          </a:r>
          <a:endParaRPr lang="en-US" dirty="0"/>
        </a:p>
      </dgm:t>
    </dgm:pt>
    <dgm:pt modelId="{28111BBA-256B-4A56-925E-954D606F5028}" type="parTrans" cxnId="{F17C84F3-9D17-4F3B-B75C-E8DB149DD6D9}">
      <dgm:prSet/>
      <dgm:spPr/>
      <dgm:t>
        <a:bodyPr/>
        <a:lstStyle/>
        <a:p>
          <a:endParaRPr lang="en-US"/>
        </a:p>
      </dgm:t>
    </dgm:pt>
    <dgm:pt modelId="{F82D369A-6A70-4757-87A7-D03656E02351}" type="sibTrans" cxnId="{F17C84F3-9D17-4F3B-B75C-E8DB149DD6D9}">
      <dgm:prSet/>
      <dgm:spPr/>
      <dgm:t>
        <a:bodyPr/>
        <a:lstStyle/>
        <a:p>
          <a:endParaRPr lang="en-US"/>
        </a:p>
      </dgm:t>
    </dgm:pt>
    <dgm:pt modelId="{E69B1A94-8FDE-4BF9-828A-330B34750F18}">
      <dgm:prSet/>
      <dgm:spPr/>
      <dgm:t>
        <a:bodyPr/>
        <a:lstStyle/>
        <a:p>
          <a:r>
            <a:rPr lang="cs-CZ" dirty="0"/>
            <a:t>	úspěšný neslyšící si poradí </a:t>
          </a:r>
          <a:endParaRPr lang="en-US" dirty="0"/>
        </a:p>
      </dgm:t>
    </dgm:pt>
    <dgm:pt modelId="{42CA1CD7-BCF5-4AE4-AFF9-E85AAA804835}" type="parTrans" cxnId="{3B655D2C-2941-4E00-8FAF-DF68AB6FF578}">
      <dgm:prSet/>
      <dgm:spPr/>
      <dgm:t>
        <a:bodyPr/>
        <a:lstStyle/>
        <a:p>
          <a:endParaRPr lang="en-US"/>
        </a:p>
      </dgm:t>
    </dgm:pt>
    <dgm:pt modelId="{458D70A8-3EF4-4898-BDCF-987FBFD2EFF1}" type="sibTrans" cxnId="{3B655D2C-2941-4E00-8FAF-DF68AB6FF578}">
      <dgm:prSet/>
      <dgm:spPr/>
      <dgm:t>
        <a:bodyPr/>
        <a:lstStyle/>
        <a:p>
          <a:endParaRPr lang="en-US"/>
        </a:p>
      </dgm:t>
    </dgm:pt>
    <dgm:pt modelId="{3082BFDE-1B88-4C4A-AA60-61812FD0A7B9}" type="pres">
      <dgm:prSet presAssocID="{2EC063A0-964D-46B0-B1C3-4C74BF2E71E2}" presName="linear" presStyleCnt="0">
        <dgm:presLayoutVars>
          <dgm:animLvl val="lvl"/>
          <dgm:resizeHandles val="exact"/>
        </dgm:presLayoutVars>
      </dgm:prSet>
      <dgm:spPr/>
    </dgm:pt>
    <dgm:pt modelId="{38221990-3516-416B-97C7-23FDCE81AB2E}" type="pres">
      <dgm:prSet presAssocID="{BBC30B71-4FB1-46D8-9C00-2A637EDAC31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5CBF2803-12DF-47B2-9111-1800564E2D27}" type="pres">
      <dgm:prSet presAssocID="{A86E87C2-EC62-4CAA-910E-3BE30BDE3B63}" presName="spacer" presStyleCnt="0"/>
      <dgm:spPr/>
    </dgm:pt>
    <dgm:pt modelId="{F5353A9F-BCA7-4641-B59D-E7398EC54FA2}" type="pres">
      <dgm:prSet presAssocID="{FD154852-6F37-41A3-9B8A-67D95C175D2E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F0399210-C6FE-4F76-9795-245DDBA4A72E}" type="pres">
      <dgm:prSet presAssocID="{DEC551D7-6DF1-4521-BA29-42C420FEAE18}" presName="spacer" presStyleCnt="0"/>
      <dgm:spPr/>
    </dgm:pt>
    <dgm:pt modelId="{D138493F-570B-4BBA-A8CD-7963A089B4A0}" type="pres">
      <dgm:prSet presAssocID="{5F5D3C81-CB4D-4299-B877-BCB471C3DE98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7E392163-5FCE-4D6F-B1DC-5545B68AB899}" type="pres">
      <dgm:prSet presAssocID="{5BE59F58-BB6B-424E-8462-D3579889FE4E}" presName="spacer" presStyleCnt="0"/>
      <dgm:spPr/>
    </dgm:pt>
    <dgm:pt modelId="{E6E420B7-D460-4B22-8C1E-18A4C0A10584}" type="pres">
      <dgm:prSet presAssocID="{22A77ED5-9176-4F9C-8ACD-28DA6F3F856D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7797BE1-08A6-418E-B4A8-AF25AF1C11FE}" type="pres">
      <dgm:prSet presAssocID="{896DDA6D-6A3C-4454-8265-77AF9D51C809}" presName="spacer" presStyleCnt="0"/>
      <dgm:spPr/>
    </dgm:pt>
    <dgm:pt modelId="{2DAB073B-BB45-40D9-9A0D-D1430880279D}" type="pres">
      <dgm:prSet presAssocID="{10F079CD-852B-4633-929A-8FF6CB6B193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55EA6DA6-B1B3-4412-A485-DAC9A9A89AF2}" type="pres">
      <dgm:prSet presAssocID="{F82D369A-6A70-4757-87A7-D03656E02351}" presName="spacer" presStyleCnt="0"/>
      <dgm:spPr/>
    </dgm:pt>
    <dgm:pt modelId="{73B18F31-7F7E-4B4D-BCBA-E2CA7D5C8E16}" type="pres">
      <dgm:prSet presAssocID="{E69B1A94-8FDE-4BF9-828A-330B34750F1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38E22708-F205-437A-BE96-F8AB6544CD31}" type="presOf" srcId="{BBC30B71-4FB1-46D8-9C00-2A637EDAC318}" destId="{38221990-3516-416B-97C7-23FDCE81AB2E}" srcOrd="0" destOrd="0" presId="urn:microsoft.com/office/officeart/2005/8/layout/vList2"/>
    <dgm:cxn modelId="{3B655D2C-2941-4E00-8FAF-DF68AB6FF578}" srcId="{2EC063A0-964D-46B0-B1C3-4C74BF2E71E2}" destId="{E69B1A94-8FDE-4BF9-828A-330B34750F18}" srcOrd="5" destOrd="0" parTransId="{42CA1CD7-BCF5-4AE4-AFF9-E85AAA804835}" sibTransId="{458D70A8-3EF4-4898-BDCF-987FBFD2EFF1}"/>
    <dgm:cxn modelId="{E5B0715C-C7FD-4DA8-B4E8-8B56E74A606C}" srcId="{2EC063A0-964D-46B0-B1C3-4C74BF2E71E2}" destId="{FD154852-6F37-41A3-9B8A-67D95C175D2E}" srcOrd="1" destOrd="0" parTransId="{4BD79DAC-1A4E-4D86-A862-211B73091E8B}" sibTransId="{DEC551D7-6DF1-4521-BA29-42C420FEAE18}"/>
    <dgm:cxn modelId="{D278876D-C28C-4026-B500-585A79AC9D82}" type="presOf" srcId="{2EC063A0-964D-46B0-B1C3-4C74BF2E71E2}" destId="{3082BFDE-1B88-4C4A-AA60-61812FD0A7B9}" srcOrd="0" destOrd="0" presId="urn:microsoft.com/office/officeart/2005/8/layout/vList2"/>
    <dgm:cxn modelId="{FEEB9D70-CDCE-4401-B1D0-9A68C1DBC94B}" type="presOf" srcId="{FD154852-6F37-41A3-9B8A-67D95C175D2E}" destId="{F5353A9F-BCA7-4641-B59D-E7398EC54FA2}" srcOrd="0" destOrd="0" presId="urn:microsoft.com/office/officeart/2005/8/layout/vList2"/>
    <dgm:cxn modelId="{75003BB0-D0B6-4BA0-BDC3-58B6ACA61D1D}" type="presOf" srcId="{5F5D3C81-CB4D-4299-B877-BCB471C3DE98}" destId="{D138493F-570B-4BBA-A8CD-7963A089B4A0}" srcOrd="0" destOrd="0" presId="urn:microsoft.com/office/officeart/2005/8/layout/vList2"/>
    <dgm:cxn modelId="{2921EEB9-1CCB-4EA3-96A4-6B4F720971E2}" srcId="{2EC063A0-964D-46B0-B1C3-4C74BF2E71E2}" destId="{5F5D3C81-CB4D-4299-B877-BCB471C3DE98}" srcOrd="2" destOrd="0" parTransId="{8AD13276-05ED-4636-87B1-AE22748349FA}" sibTransId="{5BE59F58-BB6B-424E-8462-D3579889FE4E}"/>
    <dgm:cxn modelId="{F917FCCC-5D7E-4B8C-B2E1-DC29B4DD60CF}" srcId="{2EC063A0-964D-46B0-B1C3-4C74BF2E71E2}" destId="{22A77ED5-9176-4F9C-8ACD-28DA6F3F856D}" srcOrd="3" destOrd="0" parTransId="{61B9B8A4-7616-4773-B9CD-C0A9517DCFDB}" sibTransId="{896DDA6D-6A3C-4454-8265-77AF9D51C809}"/>
    <dgm:cxn modelId="{EA4A41CD-5382-41A4-A161-887115E3ED7B}" type="presOf" srcId="{10F079CD-852B-4633-929A-8FF6CB6B1930}" destId="{2DAB073B-BB45-40D9-9A0D-D1430880279D}" srcOrd="0" destOrd="0" presId="urn:microsoft.com/office/officeart/2005/8/layout/vList2"/>
    <dgm:cxn modelId="{DA228ED0-DD28-4A4E-A4D1-7B7418AAE887}" type="presOf" srcId="{E69B1A94-8FDE-4BF9-828A-330B34750F18}" destId="{73B18F31-7F7E-4B4D-BCBA-E2CA7D5C8E16}" srcOrd="0" destOrd="0" presId="urn:microsoft.com/office/officeart/2005/8/layout/vList2"/>
    <dgm:cxn modelId="{D6F7F4D4-3872-40F9-9977-6F53DCC82328}" srcId="{2EC063A0-964D-46B0-B1C3-4C74BF2E71E2}" destId="{BBC30B71-4FB1-46D8-9C00-2A637EDAC318}" srcOrd="0" destOrd="0" parTransId="{6CF8BCB0-65B4-4287-8254-5C49F0CE4511}" sibTransId="{A86E87C2-EC62-4CAA-910E-3BE30BDE3B63}"/>
    <dgm:cxn modelId="{B8CDFFED-B044-40BB-B1CF-37A109D5246A}" type="presOf" srcId="{22A77ED5-9176-4F9C-8ACD-28DA6F3F856D}" destId="{E6E420B7-D460-4B22-8C1E-18A4C0A10584}" srcOrd="0" destOrd="0" presId="urn:microsoft.com/office/officeart/2005/8/layout/vList2"/>
    <dgm:cxn modelId="{F17C84F3-9D17-4F3B-B75C-E8DB149DD6D9}" srcId="{2EC063A0-964D-46B0-B1C3-4C74BF2E71E2}" destId="{10F079CD-852B-4633-929A-8FF6CB6B1930}" srcOrd="4" destOrd="0" parTransId="{28111BBA-256B-4A56-925E-954D606F5028}" sibTransId="{F82D369A-6A70-4757-87A7-D03656E02351}"/>
    <dgm:cxn modelId="{721A2867-D10C-4FBF-ACC3-A8F3C71647A1}" type="presParOf" srcId="{3082BFDE-1B88-4C4A-AA60-61812FD0A7B9}" destId="{38221990-3516-416B-97C7-23FDCE81AB2E}" srcOrd="0" destOrd="0" presId="urn:microsoft.com/office/officeart/2005/8/layout/vList2"/>
    <dgm:cxn modelId="{37F867FD-05C2-4899-9FD6-FC37FBE1165A}" type="presParOf" srcId="{3082BFDE-1B88-4C4A-AA60-61812FD0A7B9}" destId="{5CBF2803-12DF-47B2-9111-1800564E2D27}" srcOrd="1" destOrd="0" presId="urn:microsoft.com/office/officeart/2005/8/layout/vList2"/>
    <dgm:cxn modelId="{743BD915-5CDC-4388-ACF9-ABDE8198EDAD}" type="presParOf" srcId="{3082BFDE-1B88-4C4A-AA60-61812FD0A7B9}" destId="{F5353A9F-BCA7-4641-B59D-E7398EC54FA2}" srcOrd="2" destOrd="0" presId="urn:microsoft.com/office/officeart/2005/8/layout/vList2"/>
    <dgm:cxn modelId="{0437DCDA-1ED2-4864-A678-AEF939D83B17}" type="presParOf" srcId="{3082BFDE-1B88-4C4A-AA60-61812FD0A7B9}" destId="{F0399210-C6FE-4F76-9795-245DDBA4A72E}" srcOrd="3" destOrd="0" presId="urn:microsoft.com/office/officeart/2005/8/layout/vList2"/>
    <dgm:cxn modelId="{2CE7A1AE-F356-4B3D-B7D0-E692B410A3C6}" type="presParOf" srcId="{3082BFDE-1B88-4C4A-AA60-61812FD0A7B9}" destId="{D138493F-570B-4BBA-A8CD-7963A089B4A0}" srcOrd="4" destOrd="0" presId="urn:microsoft.com/office/officeart/2005/8/layout/vList2"/>
    <dgm:cxn modelId="{E575B57C-AC6B-40CB-B8CC-F1A7EFE40E3F}" type="presParOf" srcId="{3082BFDE-1B88-4C4A-AA60-61812FD0A7B9}" destId="{7E392163-5FCE-4D6F-B1DC-5545B68AB899}" srcOrd="5" destOrd="0" presId="urn:microsoft.com/office/officeart/2005/8/layout/vList2"/>
    <dgm:cxn modelId="{27B68D39-6597-4566-A74B-83040E5B72BA}" type="presParOf" srcId="{3082BFDE-1B88-4C4A-AA60-61812FD0A7B9}" destId="{E6E420B7-D460-4B22-8C1E-18A4C0A10584}" srcOrd="6" destOrd="0" presId="urn:microsoft.com/office/officeart/2005/8/layout/vList2"/>
    <dgm:cxn modelId="{B8522A19-7D4C-4345-AE71-53F6F175DAA4}" type="presParOf" srcId="{3082BFDE-1B88-4C4A-AA60-61812FD0A7B9}" destId="{A7797BE1-08A6-418E-B4A8-AF25AF1C11FE}" srcOrd="7" destOrd="0" presId="urn:microsoft.com/office/officeart/2005/8/layout/vList2"/>
    <dgm:cxn modelId="{85763717-FF55-4062-8239-42A79ABA822C}" type="presParOf" srcId="{3082BFDE-1B88-4C4A-AA60-61812FD0A7B9}" destId="{2DAB073B-BB45-40D9-9A0D-D1430880279D}" srcOrd="8" destOrd="0" presId="urn:microsoft.com/office/officeart/2005/8/layout/vList2"/>
    <dgm:cxn modelId="{5C7D0197-C32C-4F53-8177-1BDBF69FE007}" type="presParOf" srcId="{3082BFDE-1B88-4C4A-AA60-61812FD0A7B9}" destId="{55EA6DA6-B1B3-4412-A485-DAC9A9A89AF2}" srcOrd="9" destOrd="0" presId="urn:microsoft.com/office/officeart/2005/8/layout/vList2"/>
    <dgm:cxn modelId="{DDED7456-AA10-4DE9-B008-8EE0F6B5B518}" type="presParOf" srcId="{3082BFDE-1B88-4C4A-AA60-61812FD0A7B9}" destId="{73B18F31-7F7E-4B4D-BCBA-E2CA7D5C8E16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1D2459-B35E-4091-855A-7B536D0D1169}">
      <dsp:nvSpPr>
        <dsp:cNvPr id="0" name=""/>
        <dsp:cNvSpPr/>
      </dsp:nvSpPr>
      <dsp:spPr>
        <a:xfrm>
          <a:off x="0" y="4122"/>
          <a:ext cx="6151562" cy="8781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73F30C-0211-4F03-B12B-BC9182DB176E}">
      <dsp:nvSpPr>
        <dsp:cNvPr id="0" name=""/>
        <dsp:cNvSpPr/>
      </dsp:nvSpPr>
      <dsp:spPr>
        <a:xfrm>
          <a:off x="265625" y="201695"/>
          <a:ext cx="482955" cy="48295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7F1B38-D5E2-4A66-833A-0AC5C1F00DA6}">
      <dsp:nvSpPr>
        <dsp:cNvPr id="0" name=""/>
        <dsp:cNvSpPr/>
      </dsp:nvSpPr>
      <dsp:spPr>
        <a:xfrm>
          <a:off x="1014206" y="4122"/>
          <a:ext cx="5137356" cy="878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932" tIns="92932" rIns="92932" bIns="9293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neslyšící „prostě“ odezírá </a:t>
          </a:r>
          <a:endParaRPr lang="en-US" sz="1900" kern="1200" dirty="0"/>
        </a:p>
      </dsp:txBody>
      <dsp:txXfrm>
        <a:off x="1014206" y="4122"/>
        <a:ext cx="5137356" cy="878100"/>
      </dsp:txXfrm>
    </dsp:sp>
    <dsp:sp modelId="{2003480B-2205-41E5-9008-AC4ED741B470}">
      <dsp:nvSpPr>
        <dsp:cNvPr id="0" name=""/>
        <dsp:cNvSpPr/>
      </dsp:nvSpPr>
      <dsp:spPr>
        <a:xfrm>
          <a:off x="0" y="1101748"/>
          <a:ext cx="6151562" cy="8781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7F4904-CDD0-4691-BE36-37DF8FF9EBCB}">
      <dsp:nvSpPr>
        <dsp:cNvPr id="0" name=""/>
        <dsp:cNvSpPr/>
      </dsp:nvSpPr>
      <dsp:spPr>
        <a:xfrm>
          <a:off x="265625" y="1299321"/>
          <a:ext cx="482955" cy="48295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EA7320-CD5F-4EE1-9877-18909313E5CC}">
      <dsp:nvSpPr>
        <dsp:cNvPr id="0" name=""/>
        <dsp:cNvSpPr/>
      </dsp:nvSpPr>
      <dsp:spPr>
        <a:xfrm>
          <a:off x="1014206" y="1101748"/>
          <a:ext cx="5137356" cy="878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932" tIns="92932" rIns="92932" bIns="9293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úspěšný neslyšící mluví</a:t>
          </a:r>
          <a:endParaRPr lang="en-US" sz="1900" kern="1200"/>
        </a:p>
      </dsp:txBody>
      <dsp:txXfrm>
        <a:off x="1014206" y="1101748"/>
        <a:ext cx="5137356" cy="878100"/>
      </dsp:txXfrm>
    </dsp:sp>
    <dsp:sp modelId="{70A682EC-A7F3-4F9C-BEDC-4DB9A9AFFEC2}">
      <dsp:nvSpPr>
        <dsp:cNvPr id="0" name=""/>
        <dsp:cNvSpPr/>
      </dsp:nvSpPr>
      <dsp:spPr>
        <a:xfrm>
          <a:off x="0" y="2199374"/>
          <a:ext cx="6151562" cy="8781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39282C-B376-49C8-AB59-72CE2922DEE2}">
      <dsp:nvSpPr>
        <dsp:cNvPr id="0" name=""/>
        <dsp:cNvSpPr/>
      </dsp:nvSpPr>
      <dsp:spPr>
        <a:xfrm>
          <a:off x="265625" y="2396947"/>
          <a:ext cx="482955" cy="48295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F84974-9AE3-46DC-9C1D-D16D3AC02A39}">
      <dsp:nvSpPr>
        <dsp:cNvPr id="0" name=""/>
        <dsp:cNvSpPr/>
      </dsp:nvSpPr>
      <dsp:spPr>
        <a:xfrm>
          <a:off x="1014206" y="2199374"/>
          <a:ext cx="5137356" cy="878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932" tIns="92932" rIns="92932" bIns="9293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úspěšný neslyšící se chová jako slyšící </a:t>
          </a:r>
          <a:endParaRPr lang="en-US" sz="1900" kern="1200" dirty="0"/>
        </a:p>
      </dsp:txBody>
      <dsp:txXfrm>
        <a:off x="1014206" y="2199374"/>
        <a:ext cx="5137356" cy="878100"/>
      </dsp:txXfrm>
    </dsp:sp>
    <dsp:sp modelId="{8DF9C9F3-486D-4959-8FFA-7DEC957B2D05}">
      <dsp:nvSpPr>
        <dsp:cNvPr id="0" name=""/>
        <dsp:cNvSpPr/>
      </dsp:nvSpPr>
      <dsp:spPr>
        <a:xfrm>
          <a:off x="0" y="3297000"/>
          <a:ext cx="6151562" cy="8781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AB22EF-AB7C-4232-9966-256F27AAB241}">
      <dsp:nvSpPr>
        <dsp:cNvPr id="0" name=""/>
        <dsp:cNvSpPr/>
      </dsp:nvSpPr>
      <dsp:spPr>
        <a:xfrm>
          <a:off x="265625" y="3494573"/>
          <a:ext cx="482955" cy="48295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6D7DFA-E269-4491-B50B-1B1B28DEF8F8}">
      <dsp:nvSpPr>
        <dsp:cNvPr id="0" name=""/>
        <dsp:cNvSpPr/>
      </dsp:nvSpPr>
      <dsp:spPr>
        <a:xfrm>
          <a:off x="1014206" y="3297000"/>
          <a:ext cx="5137356" cy="878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932" tIns="92932" rIns="92932" bIns="9293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absence komunity </a:t>
          </a:r>
          <a:endParaRPr lang="en-US" sz="1900" kern="1200" dirty="0"/>
        </a:p>
      </dsp:txBody>
      <dsp:txXfrm>
        <a:off x="1014206" y="3297000"/>
        <a:ext cx="5137356" cy="878100"/>
      </dsp:txXfrm>
    </dsp:sp>
    <dsp:sp modelId="{DA3B4092-5B38-43F2-893A-0C94F40CB693}">
      <dsp:nvSpPr>
        <dsp:cNvPr id="0" name=""/>
        <dsp:cNvSpPr/>
      </dsp:nvSpPr>
      <dsp:spPr>
        <a:xfrm>
          <a:off x="0" y="4394626"/>
          <a:ext cx="6151562" cy="8781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D28AEA-7E96-4668-AF33-E7401216F756}">
      <dsp:nvSpPr>
        <dsp:cNvPr id="0" name=""/>
        <dsp:cNvSpPr/>
      </dsp:nvSpPr>
      <dsp:spPr>
        <a:xfrm>
          <a:off x="265625" y="4592199"/>
          <a:ext cx="482955" cy="48295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0334D3-A48C-4FF8-8FCE-EE2C31C347A8}">
      <dsp:nvSpPr>
        <dsp:cNvPr id="0" name=""/>
        <dsp:cNvSpPr/>
      </dsp:nvSpPr>
      <dsp:spPr>
        <a:xfrm>
          <a:off x="1014206" y="4394626"/>
          <a:ext cx="5137356" cy="878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932" tIns="92932" rIns="92932" bIns="9293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neslyšení je vada </a:t>
          </a:r>
          <a:endParaRPr lang="en-US" sz="1900" kern="1200"/>
        </a:p>
      </dsp:txBody>
      <dsp:txXfrm>
        <a:off x="1014206" y="4394626"/>
        <a:ext cx="5137356" cy="8781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1D2459-B35E-4091-855A-7B536D0D1169}">
      <dsp:nvSpPr>
        <dsp:cNvPr id="0" name=""/>
        <dsp:cNvSpPr/>
      </dsp:nvSpPr>
      <dsp:spPr>
        <a:xfrm>
          <a:off x="0" y="32299"/>
          <a:ext cx="6126320" cy="7984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73F30C-0211-4F03-B12B-BC9182DB176E}">
      <dsp:nvSpPr>
        <dsp:cNvPr id="0" name=""/>
        <dsp:cNvSpPr/>
      </dsp:nvSpPr>
      <dsp:spPr>
        <a:xfrm>
          <a:off x="241519" y="183391"/>
          <a:ext cx="439126" cy="4391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7F1B38-D5E2-4A66-833A-0AC5C1F00DA6}">
      <dsp:nvSpPr>
        <dsp:cNvPr id="0" name=""/>
        <dsp:cNvSpPr/>
      </dsp:nvSpPr>
      <dsp:spPr>
        <a:xfrm>
          <a:off x="922166" y="3748"/>
          <a:ext cx="5204154" cy="798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499" tIns="84499" rIns="84499" bIns="8449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Kulturně slyšící </a:t>
          </a:r>
          <a:endParaRPr lang="en-US" sz="1900" kern="1200" dirty="0"/>
        </a:p>
      </dsp:txBody>
      <dsp:txXfrm>
        <a:off x="922166" y="3748"/>
        <a:ext cx="5204154" cy="798412"/>
      </dsp:txXfrm>
    </dsp:sp>
    <dsp:sp modelId="{2003480B-2205-41E5-9008-AC4ED741B470}">
      <dsp:nvSpPr>
        <dsp:cNvPr id="0" name=""/>
        <dsp:cNvSpPr/>
      </dsp:nvSpPr>
      <dsp:spPr>
        <a:xfrm>
          <a:off x="0" y="964821"/>
          <a:ext cx="6126320" cy="7984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7F4904-CDD0-4691-BE36-37DF8FF9EBCB}">
      <dsp:nvSpPr>
        <dsp:cNvPr id="0" name=""/>
        <dsp:cNvSpPr/>
      </dsp:nvSpPr>
      <dsp:spPr>
        <a:xfrm>
          <a:off x="241519" y="1181406"/>
          <a:ext cx="439126" cy="4391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EA7320-CD5F-4EE1-9877-18909313E5CC}">
      <dsp:nvSpPr>
        <dsp:cNvPr id="0" name=""/>
        <dsp:cNvSpPr/>
      </dsp:nvSpPr>
      <dsp:spPr>
        <a:xfrm>
          <a:off x="922166" y="1001763"/>
          <a:ext cx="5204154" cy="798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499" tIns="84499" rIns="84499" bIns="8449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Kulturně marginální</a:t>
          </a:r>
          <a:endParaRPr lang="en-US" sz="1900" kern="1200" dirty="0"/>
        </a:p>
      </dsp:txBody>
      <dsp:txXfrm>
        <a:off x="922166" y="1001763"/>
        <a:ext cx="5204154" cy="798412"/>
      </dsp:txXfrm>
    </dsp:sp>
    <dsp:sp modelId="{70A682EC-A7F3-4F9C-BEDC-4DB9A9AFFEC2}">
      <dsp:nvSpPr>
        <dsp:cNvPr id="0" name=""/>
        <dsp:cNvSpPr/>
      </dsp:nvSpPr>
      <dsp:spPr>
        <a:xfrm>
          <a:off x="0" y="1999778"/>
          <a:ext cx="6126320" cy="7984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39282C-B376-49C8-AB59-72CE2922DEE2}">
      <dsp:nvSpPr>
        <dsp:cNvPr id="0" name=""/>
        <dsp:cNvSpPr/>
      </dsp:nvSpPr>
      <dsp:spPr>
        <a:xfrm>
          <a:off x="3870260" y="3140551"/>
          <a:ext cx="304797" cy="4391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F84974-9AE3-46DC-9C1D-D16D3AC02A39}">
      <dsp:nvSpPr>
        <dsp:cNvPr id="0" name=""/>
        <dsp:cNvSpPr/>
      </dsp:nvSpPr>
      <dsp:spPr>
        <a:xfrm>
          <a:off x="922166" y="1999778"/>
          <a:ext cx="5204154" cy="798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499" tIns="84499" rIns="84499" bIns="8449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Ponoření do světa Neslyšících </a:t>
          </a:r>
          <a:endParaRPr lang="en-US" sz="1900" kern="1200" dirty="0"/>
        </a:p>
      </dsp:txBody>
      <dsp:txXfrm>
        <a:off x="922166" y="1999778"/>
        <a:ext cx="5204154" cy="798412"/>
      </dsp:txXfrm>
    </dsp:sp>
    <dsp:sp modelId="{8DF9C9F3-486D-4959-8FFA-7DEC957B2D05}">
      <dsp:nvSpPr>
        <dsp:cNvPr id="0" name=""/>
        <dsp:cNvSpPr/>
      </dsp:nvSpPr>
      <dsp:spPr>
        <a:xfrm>
          <a:off x="0" y="2997794"/>
          <a:ext cx="6126320" cy="7984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AB22EF-AB7C-4232-9966-256F27AAB241}">
      <dsp:nvSpPr>
        <dsp:cNvPr id="0" name=""/>
        <dsp:cNvSpPr/>
      </dsp:nvSpPr>
      <dsp:spPr>
        <a:xfrm rot="5400000">
          <a:off x="241519" y="3177436"/>
          <a:ext cx="439126" cy="4391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6D7DFA-E269-4491-B50B-1B1B28DEF8F8}">
      <dsp:nvSpPr>
        <dsp:cNvPr id="0" name=""/>
        <dsp:cNvSpPr/>
      </dsp:nvSpPr>
      <dsp:spPr>
        <a:xfrm>
          <a:off x="922166" y="2997794"/>
          <a:ext cx="5204154" cy="798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499" tIns="84499" rIns="84499" bIns="8449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 err="1"/>
            <a:t>Bikulturní</a:t>
          </a:r>
          <a:r>
            <a:rPr lang="cs-CZ" sz="1900" kern="1200" dirty="0"/>
            <a:t> </a:t>
          </a:r>
          <a:endParaRPr lang="en-US" sz="1900" kern="1200" dirty="0"/>
        </a:p>
      </dsp:txBody>
      <dsp:txXfrm>
        <a:off x="922166" y="2997794"/>
        <a:ext cx="5204154" cy="798412"/>
      </dsp:txXfrm>
    </dsp:sp>
    <dsp:sp modelId="{DA3B4092-5B38-43F2-893A-0C94F40CB693}">
      <dsp:nvSpPr>
        <dsp:cNvPr id="0" name=""/>
        <dsp:cNvSpPr/>
      </dsp:nvSpPr>
      <dsp:spPr>
        <a:xfrm flipH="1" flipV="1">
          <a:off x="5529009" y="3439751"/>
          <a:ext cx="579304" cy="17850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D28AEA-7E96-4668-AF33-E7401216F756}">
      <dsp:nvSpPr>
        <dsp:cNvPr id="0" name=""/>
        <dsp:cNvSpPr/>
      </dsp:nvSpPr>
      <dsp:spPr>
        <a:xfrm rot="10800000" flipH="1" flipV="1">
          <a:off x="282810" y="2111016"/>
          <a:ext cx="571505" cy="63441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 l="-6000" r="-6000"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0334D3-A48C-4FF8-8FCE-EE2C31C347A8}">
      <dsp:nvSpPr>
        <dsp:cNvPr id="0" name=""/>
        <dsp:cNvSpPr/>
      </dsp:nvSpPr>
      <dsp:spPr>
        <a:xfrm>
          <a:off x="746835" y="3995809"/>
          <a:ext cx="5204154" cy="798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499" tIns="84499" rIns="84499" bIns="8449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746835" y="3995809"/>
        <a:ext cx="5204154" cy="798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21990-3516-416B-97C7-23FDCE81AB2E}">
      <dsp:nvSpPr>
        <dsp:cNvPr id="0" name=""/>
        <dsp:cNvSpPr/>
      </dsp:nvSpPr>
      <dsp:spPr>
        <a:xfrm>
          <a:off x="0" y="54795"/>
          <a:ext cx="6151562" cy="81080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 	Neslyšící používají znakový jazyk, který je 	jejich mateřským jazykem</a:t>
          </a:r>
          <a:endParaRPr lang="en-US" sz="2100" kern="1200" dirty="0"/>
        </a:p>
      </dsp:txBody>
      <dsp:txXfrm>
        <a:off x="39580" y="94375"/>
        <a:ext cx="6072402" cy="731649"/>
      </dsp:txXfrm>
    </dsp:sp>
    <dsp:sp modelId="{F5353A9F-BCA7-4641-B59D-E7398EC54FA2}">
      <dsp:nvSpPr>
        <dsp:cNvPr id="0" name=""/>
        <dsp:cNvSpPr/>
      </dsp:nvSpPr>
      <dsp:spPr>
        <a:xfrm>
          <a:off x="0" y="926085"/>
          <a:ext cx="6151562" cy="810809"/>
        </a:xfrm>
        <a:prstGeom prst="roundRect">
          <a:avLst/>
        </a:prstGeom>
        <a:solidFill>
          <a:schemeClr val="accent2">
            <a:hueOff val="-166595"/>
            <a:satOff val="-9654"/>
            <a:lumOff val="-549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	odezírání není tak jednoduché a samozřejmé </a:t>
          </a:r>
          <a:endParaRPr lang="en-US" sz="2100" kern="1200" dirty="0"/>
        </a:p>
      </dsp:txBody>
      <dsp:txXfrm>
        <a:off x="39580" y="965665"/>
        <a:ext cx="6072402" cy="731649"/>
      </dsp:txXfrm>
    </dsp:sp>
    <dsp:sp modelId="{D138493F-570B-4BBA-A8CD-7963A089B4A0}">
      <dsp:nvSpPr>
        <dsp:cNvPr id="0" name=""/>
        <dsp:cNvSpPr/>
      </dsp:nvSpPr>
      <dsp:spPr>
        <a:xfrm>
          <a:off x="0" y="1797375"/>
          <a:ext cx="6151562" cy="810809"/>
        </a:xfrm>
        <a:prstGeom prst="roundRect">
          <a:avLst/>
        </a:prstGeom>
        <a:solidFill>
          <a:schemeClr val="accent2">
            <a:hueOff val="-333190"/>
            <a:satOff val="-19308"/>
            <a:lumOff val="-1098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	Neslyšící jsou hrdá kulturní menšina</a:t>
          </a:r>
          <a:endParaRPr lang="en-US" sz="2100" kern="1200" dirty="0"/>
        </a:p>
      </dsp:txBody>
      <dsp:txXfrm>
        <a:off x="39580" y="1836955"/>
        <a:ext cx="6072402" cy="731649"/>
      </dsp:txXfrm>
    </dsp:sp>
    <dsp:sp modelId="{E6E420B7-D460-4B22-8C1E-18A4C0A10584}">
      <dsp:nvSpPr>
        <dsp:cNvPr id="0" name=""/>
        <dsp:cNvSpPr/>
      </dsp:nvSpPr>
      <dsp:spPr>
        <a:xfrm>
          <a:off x="0" y="2668665"/>
          <a:ext cx="6151562" cy="810809"/>
        </a:xfrm>
        <a:prstGeom prst="roundRect">
          <a:avLst/>
        </a:prstGeom>
        <a:solidFill>
          <a:schemeClr val="accent2">
            <a:hueOff val="-499784"/>
            <a:satOff val="-28963"/>
            <a:lumOff val="-1647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	Neslyšící používají tlumočníka, přepis atd. </a:t>
          </a:r>
          <a:endParaRPr lang="en-US" sz="2100" kern="1200" dirty="0"/>
        </a:p>
      </dsp:txBody>
      <dsp:txXfrm>
        <a:off x="39580" y="2708245"/>
        <a:ext cx="6072402" cy="731649"/>
      </dsp:txXfrm>
    </dsp:sp>
    <dsp:sp modelId="{2DAB073B-BB45-40D9-9A0D-D1430880279D}">
      <dsp:nvSpPr>
        <dsp:cNvPr id="0" name=""/>
        <dsp:cNvSpPr/>
      </dsp:nvSpPr>
      <dsp:spPr>
        <a:xfrm>
          <a:off x="0" y="3539955"/>
          <a:ext cx="6151562" cy="810809"/>
        </a:xfrm>
        <a:prstGeom prst="roundRect">
          <a:avLst/>
        </a:prstGeom>
        <a:solidFill>
          <a:schemeClr val="accent2">
            <a:hueOff val="-666379"/>
            <a:satOff val="-38617"/>
            <a:lumOff val="-2196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	Neslyšení může být výhoda </a:t>
          </a:r>
          <a:endParaRPr lang="en-US" sz="2100" kern="1200" dirty="0"/>
        </a:p>
      </dsp:txBody>
      <dsp:txXfrm>
        <a:off x="39580" y="3579535"/>
        <a:ext cx="6072402" cy="731649"/>
      </dsp:txXfrm>
    </dsp:sp>
    <dsp:sp modelId="{73B18F31-7F7E-4B4D-BCBA-E2CA7D5C8E16}">
      <dsp:nvSpPr>
        <dsp:cNvPr id="0" name=""/>
        <dsp:cNvSpPr/>
      </dsp:nvSpPr>
      <dsp:spPr>
        <a:xfrm>
          <a:off x="0" y="4411245"/>
          <a:ext cx="6151562" cy="810809"/>
        </a:xfrm>
        <a:prstGeom prst="roundRect">
          <a:avLst/>
        </a:prstGeom>
        <a:solidFill>
          <a:schemeClr val="accent2">
            <a:hueOff val="-832974"/>
            <a:satOff val="-48271"/>
            <a:lumOff val="-2745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	úspěšný neslyšící si poradí </a:t>
          </a:r>
          <a:endParaRPr lang="en-US" sz="2100" kern="1200" dirty="0"/>
        </a:p>
      </dsp:txBody>
      <dsp:txXfrm>
        <a:off x="39580" y="4450825"/>
        <a:ext cx="6072402" cy="7316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77F2E-3A59-4343-9A7C-BAFE8559CE65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B8E5-8058-40C0-9E5A-7943B47E83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66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77F2E-3A59-4343-9A7C-BAFE8559CE65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B8E5-8058-40C0-9E5A-7943B47E83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133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77F2E-3A59-4343-9A7C-BAFE8559CE65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B8E5-8058-40C0-9E5A-7943B47E83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79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77F2E-3A59-4343-9A7C-BAFE8559CE65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B8E5-8058-40C0-9E5A-7943B47E83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87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77F2E-3A59-4343-9A7C-BAFE8559CE65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B8E5-8058-40C0-9E5A-7943B47E83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212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77F2E-3A59-4343-9A7C-BAFE8559CE65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B8E5-8058-40C0-9E5A-7943B47E83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298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77F2E-3A59-4343-9A7C-BAFE8559CE65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B8E5-8058-40C0-9E5A-7943B47E837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08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77F2E-3A59-4343-9A7C-BAFE8559CE65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B8E5-8058-40C0-9E5A-7943B47E83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225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77F2E-3A59-4343-9A7C-BAFE8559CE65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B8E5-8058-40C0-9E5A-7943B47E83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281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77F2E-3A59-4343-9A7C-BAFE8559CE65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B8E5-8058-40C0-9E5A-7943B47E83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9846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C177F2E-3A59-4343-9A7C-BAFE8559CE65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B8E5-8058-40C0-9E5A-7943B47E83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9231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C177F2E-3A59-4343-9A7C-BAFE8559CE65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C30B8E5-8058-40C0-9E5A-7943B47E83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9557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image" Target="../media/image16.svg"/><Relationship Id="rId7" Type="http://schemas.openxmlformats.org/officeDocument/2006/relationships/image" Target="../media/image20.svg"/><Relationship Id="rId12" Type="http://schemas.microsoft.com/office/2007/relationships/diagramDrawing" Target="../diagrams/drawing2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diagramColors" Target="../diagrams/colors2.xml"/><Relationship Id="rId5" Type="http://schemas.openxmlformats.org/officeDocument/2006/relationships/image" Target="../media/image18.svg"/><Relationship Id="rId10" Type="http://schemas.openxmlformats.org/officeDocument/2006/relationships/diagramQuickStyle" Target="../diagrams/quickStyle2.xml"/><Relationship Id="rId4" Type="http://schemas.openxmlformats.org/officeDocument/2006/relationships/image" Target="../media/image17.png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13" Type="http://schemas.openxmlformats.org/officeDocument/2006/relationships/image" Target="../media/image35.png"/><Relationship Id="rId18" Type="http://schemas.openxmlformats.org/officeDocument/2006/relationships/image" Target="../media/image40.svg"/><Relationship Id="rId3" Type="http://schemas.openxmlformats.org/officeDocument/2006/relationships/diagramLayout" Target="../diagrams/layout3.xml"/><Relationship Id="rId7" Type="http://schemas.openxmlformats.org/officeDocument/2006/relationships/image" Target="../media/image29.png"/><Relationship Id="rId12" Type="http://schemas.openxmlformats.org/officeDocument/2006/relationships/image" Target="../media/image34.svg"/><Relationship Id="rId17" Type="http://schemas.openxmlformats.org/officeDocument/2006/relationships/image" Target="../media/image39.png"/><Relationship Id="rId2" Type="http://schemas.openxmlformats.org/officeDocument/2006/relationships/diagramData" Target="../diagrams/data3.xml"/><Relationship Id="rId16" Type="http://schemas.openxmlformats.org/officeDocument/2006/relationships/image" Target="../media/image38.svg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openxmlformats.org/officeDocument/2006/relationships/image" Target="../media/image33.png"/><Relationship Id="rId5" Type="http://schemas.openxmlformats.org/officeDocument/2006/relationships/diagramColors" Target="../diagrams/colors3.xml"/><Relationship Id="rId15" Type="http://schemas.openxmlformats.org/officeDocument/2006/relationships/image" Target="../media/image37.png"/><Relationship Id="rId10" Type="http://schemas.openxmlformats.org/officeDocument/2006/relationships/image" Target="../media/image32.sv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31.png"/><Relationship Id="rId14" Type="http://schemas.openxmlformats.org/officeDocument/2006/relationships/image" Target="../media/image3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sv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svg"/><Relationship Id="rId4" Type="http://schemas.openxmlformats.org/officeDocument/2006/relationships/image" Target="../media/image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58F3C-10E0-4219-BED4-213D55D757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Úspěšný neslyšící?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82916CB-A2C6-4532-A31F-A5F81A3A05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970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D51858-1896-432D-BDF8-EF63766A8F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bg2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C3A328E-634E-4CD7-B769-041A64559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530231"/>
            <a:ext cx="3470261" cy="1555994"/>
          </a:xfrm>
          <a:solidFill>
            <a:schemeClr val="bg2">
              <a:lumMod val="60000"/>
              <a:lumOff val="40000"/>
              <a:alpha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1300" dirty="0"/>
              <a:t>Co říkají rozhovory s Terezou Kmochovou,  Evou Michálkovou a Lenkou Bosákovou o věcech týkajících se neslyšících? </a:t>
            </a: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6F3C1DE-DEC1-4005-862C-F73DDF3FC2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4B252B7F-15AD-4DCC-A03E-006EAD8379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9308979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9824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cký objekt 3" descr="Znakový jazyk">
            <a:extLst>
              <a:ext uri="{FF2B5EF4-FFF2-40B4-BE49-F238E27FC236}">
                <a16:creationId xmlns:a16="http://schemas.microsoft.com/office/drawing/2014/main" id="{6CEFF420-E993-4283-B3E0-DDDAAD375E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90509" y="3377509"/>
            <a:ext cx="2734043" cy="273404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212BD4A-04F2-4D8F-B37B-6A4D7BAE8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fický objekt 5" descr="Neslyšící">
            <a:extLst>
              <a:ext uri="{FF2B5EF4-FFF2-40B4-BE49-F238E27FC236}">
                <a16:creationId xmlns:a16="http://schemas.microsoft.com/office/drawing/2014/main" id="{D3412AA5-6A6A-49B2-8D4D-42D78EAE06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90509" y="321733"/>
            <a:ext cx="2734043" cy="2734043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D71E30-0407-4310-A6DA-8A1D2D386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6876" y="1183804"/>
            <a:ext cx="6715124" cy="43874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>
                <a:solidFill>
                  <a:srgbClr val="FFFFFF"/>
                </a:solidFill>
                <a:latin typeface="+mj-lt"/>
              </a:rPr>
              <a:t>     MEDICÍNSKÝ POHLED </a:t>
            </a:r>
          </a:p>
          <a:p>
            <a:pPr marL="0" indent="0">
              <a:buNone/>
            </a:pPr>
            <a:endParaRPr lang="cs-CZ" sz="2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FFFFFF"/>
                </a:solidFill>
              </a:rPr>
              <a:t>	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FFFF"/>
                </a:solidFill>
              </a:rPr>
              <a:t>		         X </a:t>
            </a:r>
          </a:p>
          <a:p>
            <a:pPr marL="0" indent="0">
              <a:buNone/>
            </a:pPr>
            <a:endParaRPr lang="cs-CZ" sz="28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cs-CZ" sz="3600" dirty="0">
                <a:solidFill>
                  <a:srgbClr val="FFFFFF"/>
                </a:solidFill>
                <a:latin typeface="+mj-lt"/>
              </a:rPr>
              <a:t>    KULTURNĚ-LINGVISTICKÝ    			   POHLED </a:t>
            </a:r>
          </a:p>
        </p:txBody>
      </p:sp>
    </p:spTree>
    <p:extLst>
      <p:ext uri="{BB962C8B-B14F-4D97-AF65-F5344CB8AC3E}">
        <p14:creationId xmlns:p14="http://schemas.microsoft.com/office/powerpoint/2010/main" val="3286731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6B0FF1A1-D689-4D23-BE45-9A1570CED0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021" y="928249"/>
            <a:ext cx="6916442" cy="1299495"/>
          </a:xfrm>
        </p:spPr>
        <p:txBody>
          <a:bodyPr>
            <a:normAutofit/>
          </a:bodyPr>
          <a:lstStyle/>
          <a:p>
            <a:r>
              <a:rPr lang="cs-CZ" sz="4800" dirty="0"/>
              <a:t>IDENTITA? </a:t>
            </a:r>
          </a:p>
          <a:p>
            <a:endParaRPr lang="cs-CZ" sz="4800" dirty="0"/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F44E1A8-7FE4-4AB3-A453-536C5B642D95}"/>
              </a:ext>
            </a:extLst>
          </p:cNvPr>
          <p:cNvSpPr txBox="1"/>
          <p:nvPr/>
        </p:nvSpPr>
        <p:spPr>
          <a:xfrm flipH="1">
            <a:off x="1992726" y="1833454"/>
            <a:ext cx="7821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= kdo jsem já? </a:t>
            </a:r>
          </a:p>
        </p:txBody>
      </p:sp>
      <p:pic>
        <p:nvPicPr>
          <p:cNvPr id="6" name="Grafický objekt 5" descr="Puzzle">
            <a:extLst>
              <a:ext uri="{FF2B5EF4-FFF2-40B4-BE49-F238E27FC236}">
                <a16:creationId xmlns:a16="http://schemas.microsoft.com/office/drawing/2014/main" id="{C97AF946-ED00-492D-BE03-A94A9597B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51547" y="4439772"/>
            <a:ext cx="1229360" cy="1229360"/>
          </a:xfrm>
          <a:prstGeom prst="rect">
            <a:avLst/>
          </a:prstGeom>
        </p:spPr>
      </p:pic>
      <p:pic>
        <p:nvPicPr>
          <p:cNvPr id="8" name="Grafický objekt 7" descr="Puzzle">
            <a:extLst>
              <a:ext uri="{FF2B5EF4-FFF2-40B4-BE49-F238E27FC236}">
                <a16:creationId xmlns:a16="http://schemas.microsoft.com/office/drawing/2014/main" id="{C3AC1C11-395C-4C9E-8D41-70B5D6723E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763616">
            <a:off x="1297796" y="3082789"/>
            <a:ext cx="979648" cy="979648"/>
          </a:xfrm>
          <a:prstGeom prst="rect">
            <a:avLst/>
          </a:prstGeom>
        </p:spPr>
      </p:pic>
      <p:pic>
        <p:nvPicPr>
          <p:cNvPr id="10" name="Grafický objekt 9" descr="Puzzle">
            <a:extLst>
              <a:ext uri="{FF2B5EF4-FFF2-40B4-BE49-F238E27FC236}">
                <a16:creationId xmlns:a16="http://schemas.microsoft.com/office/drawing/2014/main" id="{78810BBF-32BF-46B8-86B8-E524354FA1B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999752" y="3289349"/>
            <a:ext cx="975435" cy="975435"/>
          </a:xfrm>
          <a:prstGeom prst="rect">
            <a:avLst/>
          </a:prstGeom>
        </p:spPr>
      </p:pic>
      <p:graphicFrame>
        <p:nvGraphicFramePr>
          <p:cNvPr id="13" name="Zástupný obsah 2">
            <a:extLst>
              <a:ext uri="{FF2B5EF4-FFF2-40B4-BE49-F238E27FC236}">
                <a16:creationId xmlns:a16="http://schemas.microsoft.com/office/drawing/2014/main" id="{61FED272-7C4A-4FAA-9278-D179C52A58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8508505"/>
              </p:ext>
            </p:extLst>
          </p:nvPr>
        </p:nvGraphicFramePr>
        <p:xfrm>
          <a:off x="5638954" y="1694340"/>
          <a:ext cx="6126321" cy="4797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568973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D51858-1896-432D-BDF8-EF63766A8F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bg2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F79DCAE-3654-4DD5-A787-FDBB96FD4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37" y="2369063"/>
            <a:ext cx="3586480" cy="1818249"/>
          </a:xfrm>
          <a:solidFill>
            <a:schemeClr val="bg2">
              <a:lumMod val="60000"/>
              <a:lumOff val="40000"/>
              <a:alpha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1400" dirty="0"/>
              <a:t>Co ŘÍKAJÍ rozhovory s Radkou Novákovou, Marií Pangrácovou a Kateřinou Holubovou o neslyšících?  </a:t>
            </a: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6F3C1DE-DEC1-4005-862C-F73DDF3FC2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59053F5E-AB32-443A-B0B5-3C4DB2A3E8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368023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cký objekt 5" descr="Jazyk">
            <a:extLst>
              <a:ext uri="{FF2B5EF4-FFF2-40B4-BE49-F238E27FC236}">
                <a16:creationId xmlns:a16="http://schemas.microsoft.com/office/drawing/2014/main" id="{B03F2275-9C37-471A-8B8B-96FAD07712E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43902" y="804160"/>
            <a:ext cx="624841" cy="624841"/>
          </a:xfrm>
          <a:prstGeom prst="rect">
            <a:avLst/>
          </a:prstGeom>
        </p:spPr>
      </p:pic>
      <p:pic>
        <p:nvPicPr>
          <p:cNvPr id="8" name="Grafický objekt 7" descr="Zápasník v sumó">
            <a:extLst>
              <a:ext uri="{FF2B5EF4-FFF2-40B4-BE49-F238E27FC236}">
                <a16:creationId xmlns:a16="http://schemas.microsoft.com/office/drawing/2014/main" id="{693CBB89-F592-4F94-8176-DE51B69C717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72918" y="1653100"/>
            <a:ext cx="624841" cy="624841"/>
          </a:xfrm>
          <a:prstGeom prst="rect">
            <a:avLst/>
          </a:prstGeom>
        </p:spPr>
      </p:pic>
      <p:pic>
        <p:nvPicPr>
          <p:cNvPr id="12" name="Grafický objekt 11" descr="Sociální síť">
            <a:extLst>
              <a:ext uri="{FF2B5EF4-FFF2-40B4-BE49-F238E27FC236}">
                <a16:creationId xmlns:a16="http://schemas.microsoft.com/office/drawing/2014/main" id="{0A4D6882-D24A-44D4-8397-627FCB981B4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498977" y="2458854"/>
            <a:ext cx="772722" cy="772722"/>
          </a:xfrm>
          <a:prstGeom prst="rect">
            <a:avLst/>
          </a:prstGeom>
        </p:spPr>
      </p:pic>
      <p:pic>
        <p:nvPicPr>
          <p:cNvPr id="15" name="Grafický objekt 14" descr="Potřesení rukou">
            <a:extLst>
              <a:ext uri="{FF2B5EF4-FFF2-40B4-BE49-F238E27FC236}">
                <a16:creationId xmlns:a16="http://schemas.microsoft.com/office/drawing/2014/main" id="{B07F22CF-F748-440A-AC6C-2F8FEDA6D58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498977" y="3324310"/>
            <a:ext cx="832045" cy="832045"/>
          </a:xfrm>
          <a:prstGeom prst="rect">
            <a:avLst/>
          </a:prstGeom>
        </p:spPr>
      </p:pic>
      <p:pic>
        <p:nvPicPr>
          <p:cNvPr id="17" name="Grafický objekt 16" descr="Přičíst">
            <a:extLst>
              <a:ext uri="{FF2B5EF4-FFF2-40B4-BE49-F238E27FC236}">
                <a16:creationId xmlns:a16="http://schemas.microsoft.com/office/drawing/2014/main" id="{1885C33C-CE31-41F0-925B-6CA91B1C16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656035" y="4368084"/>
            <a:ext cx="517928" cy="517928"/>
          </a:xfrm>
          <a:prstGeom prst="rect">
            <a:avLst/>
          </a:prstGeom>
        </p:spPr>
      </p:pic>
      <p:pic>
        <p:nvPicPr>
          <p:cNvPr id="21" name="Grafický objekt 20" descr="Cesta">
            <a:extLst>
              <a:ext uri="{FF2B5EF4-FFF2-40B4-BE49-F238E27FC236}">
                <a16:creationId xmlns:a16="http://schemas.microsoft.com/office/drawing/2014/main" id="{0BD7896B-CC74-4393-B136-7230E451238D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469962" y="5050667"/>
            <a:ext cx="772722" cy="77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541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Pódium">
            <a:extLst>
              <a:ext uri="{FF2B5EF4-FFF2-40B4-BE49-F238E27FC236}">
                <a16:creationId xmlns:a16="http://schemas.microsoft.com/office/drawing/2014/main" id="{2F83EFBE-5F05-4349-88DF-660F3347F2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90509" y="3377509"/>
            <a:ext cx="2734043" cy="2734043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212BD4A-04F2-4D8F-B37B-6A4D7BAE8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D59C82E-3146-4592-8A77-73617C8CD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7348" y="2649063"/>
            <a:ext cx="5291327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dirty="0">
                <a:solidFill>
                  <a:srgbClr val="262626"/>
                </a:solidFill>
              </a:rPr>
              <a:t>DEAF GAIN </a:t>
            </a:r>
          </a:p>
        </p:txBody>
      </p:sp>
      <p:pic>
        <p:nvPicPr>
          <p:cNvPr id="8" name="Grafický objekt 7" descr="Ztlumení reproduktoru">
            <a:extLst>
              <a:ext uri="{FF2B5EF4-FFF2-40B4-BE49-F238E27FC236}">
                <a16:creationId xmlns:a16="http://schemas.microsoft.com/office/drawing/2014/main" id="{A88BE5F1-5131-4FFA-A8E8-D7380A4CF8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90509" y="321733"/>
            <a:ext cx="2734043" cy="273404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DA26F55E-9CB5-4C0D-AADA-06771771CE02}"/>
              </a:ext>
            </a:extLst>
          </p:cNvPr>
          <p:cNvSpPr txBox="1"/>
          <p:nvPr/>
        </p:nvSpPr>
        <p:spPr>
          <a:xfrm>
            <a:off x="6257348" y="3935663"/>
            <a:ext cx="5285791" cy="30425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cs-CZ" dirty="0">
              <a:solidFill>
                <a:srgbClr val="FFFFFF"/>
              </a:solidFill>
            </a:endParaRPr>
          </a:p>
          <a:p>
            <a:pPr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GAIN = ZISK</a:t>
            </a:r>
          </a:p>
          <a:p>
            <a:pPr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</a:endParaRPr>
          </a:p>
          <a:p>
            <a:pPr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</a:endParaRPr>
          </a:p>
          <a:p>
            <a:pPr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4A5C285-8A5D-4E2B-870B-33907B2FBE64}"/>
              </a:ext>
            </a:extLst>
          </p:cNvPr>
          <p:cNvSpPr txBox="1"/>
          <p:nvPr/>
        </p:nvSpPr>
        <p:spPr>
          <a:xfrm>
            <a:off x="1486535" y="2858703"/>
            <a:ext cx="26384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4400" dirty="0"/>
              <a:t>		= </a:t>
            </a:r>
            <a:endParaRPr lang="cs-CZ" sz="4400"/>
          </a:p>
        </p:txBody>
      </p:sp>
    </p:spTree>
    <p:extLst>
      <p:ext uri="{BB962C8B-B14F-4D97-AF65-F5344CB8AC3E}">
        <p14:creationId xmlns:p14="http://schemas.microsoft.com/office/powerpoint/2010/main" val="2677703496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138</Words>
  <Application>Microsoft Office PowerPoint</Application>
  <PresentationFormat>Širokoúhlá obrazovka</PresentationFormat>
  <Paragraphs>32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Balík</vt:lpstr>
      <vt:lpstr>Úspěšný neslyšící?</vt:lpstr>
      <vt:lpstr>Co říkají rozhovory s Terezou Kmochovou,  Evou Michálkovou a Lenkou Bosákovou o věcech týkajících se neslyšících? </vt:lpstr>
      <vt:lpstr>Prezentace aplikace PowerPoint</vt:lpstr>
      <vt:lpstr>Prezentace aplikace PowerPoint</vt:lpstr>
      <vt:lpstr>Co ŘÍKAJÍ rozhovory s Radkou Novákovou, Marií Pangrácovou a Kateřinou Holubovou o neslyšících?  </vt:lpstr>
      <vt:lpstr>DEAF GAIN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Úspěšný neslyšící?</dc:title>
  <dc:creator>Kateřina Jiráková</dc:creator>
  <cp:lastModifiedBy>Kateřina Jiráková</cp:lastModifiedBy>
  <cp:revision>2</cp:revision>
  <dcterms:created xsi:type="dcterms:W3CDTF">2020-11-12T10:14:12Z</dcterms:created>
  <dcterms:modified xsi:type="dcterms:W3CDTF">2020-11-12T11:31:22Z</dcterms:modified>
</cp:coreProperties>
</file>