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 snapToObjects="1">
      <p:cViewPr varScale="1">
        <p:scale>
          <a:sx n="88" d="100"/>
          <a:sy n="88" d="100"/>
        </p:scale>
        <p:origin x="18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11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39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402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820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2499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696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30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13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03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55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14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25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04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05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80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36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17357-1BCC-E74E-80E2-1A2BA3518F70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A57B25-B618-4F46-B8BA-6CF775AC5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87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WhugOfeUVw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-HpGReEc7A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youtu.be/zUZU9F7DAu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CPAsPHneQW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youtu.be/YIsesdJLUJ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3.jpeg"/><Relationship Id="rId7" Type="http://schemas.openxmlformats.org/officeDocument/2006/relationships/hyperlink" Target="https://ujkn.ff.cuni.cz/cs/2020/04/14/online-doucovani-v-ceskem-znakovem-jazyce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kc.knack.com/asl-library#asl-library2/" TargetMode="External"/><Relationship Id="rId5" Type="http://schemas.openxmlformats.org/officeDocument/2006/relationships/hyperlink" Target="http://www.bu.edu/articles/2020/asl-education-library-deaf-children-coronavirus-isolation/" TargetMode="External"/><Relationship Id="rId4" Type="http://schemas.openxmlformats.org/officeDocument/2006/relationships/hyperlink" Target="https://eu.azcentral.com/story/news/local/phoenix/2020/10/21/even-school-deaf-kids-online-learning-struggle-deaf-boy-covid-19/357379100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C2E2EB-A1DF-2643-B1C4-A52A00020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F42602-B087-2B48-9B1F-9897B4246D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text, čokoláda, zdobené&#10;&#10;Popis byl vytvořen automaticky">
            <a:extLst>
              <a:ext uri="{FF2B5EF4-FFF2-40B4-BE49-F238E27FC236}">
                <a16:creationId xmlns:a16="http://schemas.microsoft.com/office/drawing/2014/main" id="{814C0A21-E046-DA4C-BC51-5D2501295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5" y="0"/>
            <a:ext cx="8202460" cy="635083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B711D93-7E70-EC46-ABCB-6B6ACE8E123B}"/>
              </a:ext>
            </a:extLst>
          </p:cNvPr>
          <p:cNvSpPr txBox="1"/>
          <p:nvPr/>
        </p:nvSpPr>
        <p:spPr>
          <a:xfrm>
            <a:off x="0" y="630605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Pozn.: Opravdu jsem kreslila na perník. Při tvorbě nebylo ublíženo žádnému perníku ani polevě (ale ochutnávky proběhly) </a:t>
            </a:r>
          </a:p>
        </p:txBody>
      </p:sp>
    </p:spTree>
    <p:extLst>
      <p:ext uri="{BB962C8B-B14F-4D97-AF65-F5344CB8AC3E}">
        <p14:creationId xmlns:p14="http://schemas.microsoft.com/office/powerpoint/2010/main" val="367414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2DE43-7F31-1B48-84D8-8730DFA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420915"/>
            <a:ext cx="5168900" cy="1320800"/>
          </a:xfrm>
        </p:spPr>
        <p:txBody>
          <a:bodyPr anchor="ctr">
            <a:normAutofit/>
          </a:bodyPr>
          <a:lstStyle/>
          <a:p>
            <a:r>
              <a:rPr lang="cs-CZ" dirty="0">
                <a:hlinkClick r:id="rId2"/>
              </a:rPr>
              <a:t>https://youtu.be/WhugOfeUVwQ</a:t>
            </a:r>
            <a:r>
              <a:rPr lang="cs-CZ" dirty="0"/>
              <a:t>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CF0010E-278C-CF4E-A92D-D8B5FD9A2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61339" y="1959430"/>
            <a:ext cx="4209821" cy="4209821"/>
          </a:xfrm>
        </p:spPr>
      </p:pic>
      <p:pic>
        <p:nvPicPr>
          <p:cNvPr id="5" name="Zástupný obsah 4" descr="Obsah obrázku text, dort, podepsat&#10;&#10;Popis byl vytvořen automaticky">
            <a:extLst>
              <a:ext uri="{FF2B5EF4-FFF2-40B4-BE49-F238E27FC236}">
                <a16:creationId xmlns:a16="http://schemas.microsoft.com/office/drawing/2014/main" id="{E9EBA7C9-21EE-1D41-B1A1-0E1AD5287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4" y="609600"/>
            <a:ext cx="6853960" cy="543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8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9ECEE-1ECC-7B4A-A456-14C93046B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35" y="609600"/>
            <a:ext cx="4746065" cy="1320800"/>
          </a:xfrm>
        </p:spPr>
        <p:txBody>
          <a:bodyPr anchor="ctr">
            <a:normAutofit/>
          </a:bodyPr>
          <a:lstStyle/>
          <a:p>
            <a:r>
              <a:rPr lang="cs-CZ" dirty="0">
                <a:hlinkClick r:id="rId2"/>
              </a:rPr>
              <a:t>https://youtu.be/-HpGReEc7Ac</a:t>
            </a:r>
            <a:r>
              <a:rPr lang="cs-CZ" dirty="0"/>
              <a:t>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B31023E-68D5-234C-A8DD-17191CAA6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3935" y="2161130"/>
            <a:ext cx="3991460" cy="3991460"/>
          </a:xfrm>
        </p:spPr>
      </p:pic>
      <p:pic>
        <p:nvPicPr>
          <p:cNvPr id="5" name="Zástupný obsah 4" descr="Obsah obrázku text, čokoláda, zdobené&#10;&#10;Popis byl vytvořen automaticky">
            <a:extLst>
              <a:ext uri="{FF2B5EF4-FFF2-40B4-BE49-F238E27FC236}">
                <a16:creationId xmlns:a16="http://schemas.microsoft.com/office/drawing/2014/main" id="{D0AD2E0E-7620-B145-B749-2CF21273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1" y="378871"/>
            <a:ext cx="6778064" cy="610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98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FDE622-B063-E748-B20A-EAE1B4FF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128" y="484436"/>
            <a:ext cx="5099174" cy="1320800"/>
          </a:xfrm>
        </p:spPr>
        <p:txBody>
          <a:bodyPr anchor="ctr">
            <a:normAutofit/>
          </a:bodyPr>
          <a:lstStyle/>
          <a:p>
            <a:r>
              <a:rPr lang="cs-CZ" dirty="0">
                <a:hlinkClick r:id="rId2"/>
              </a:rPr>
              <a:t>https://youtu.be/zUZU9F7DAu4</a:t>
            </a:r>
            <a:r>
              <a:rPr lang="cs-CZ" dirty="0"/>
              <a:t>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5FBEC11-F678-2E41-8D12-C269DFA77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05486" y="1973943"/>
            <a:ext cx="3759539" cy="3759539"/>
          </a:xfrm>
        </p:spPr>
      </p:pic>
      <p:pic>
        <p:nvPicPr>
          <p:cNvPr id="5" name="Zástupný obsah 4" descr="Obsah obrázku text, čokoláda&#10;&#10;Popis byl vytvořen automaticky">
            <a:extLst>
              <a:ext uri="{FF2B5EF4-FFF2-40B4-BE49-F238E27FC236}">
                <a16:creationId xmlns:a16="http://schemas.microsoft.com/office/drawing/2014/main" id="{4E949571-D3B8-F942-B71F-96373D0AC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98" y="489857"/>
            <a:ext cx="6531429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6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BC36E-038E-E24A-AE5F-3A725F320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39" y="609600"/>
            <a:ext cx="4930169" cy="1320800"/>
          </a:xfrm>
        </p:spPr>
        <p:txBody>
          <a:bodyPr anchor="ctr">
            <a:normAutofit/>
          </a:bodyPr>
          <a:lstStyle/>
          <a:p>
            <a:r>
              <a:rPr lang="cs-CZ" dirty="0">
                <a:hlinkClick r:id="rId2"/>
              </a:rPr>
              <a:t>https://youtu.be/CPAsPHneQWY</a:t>
            </a:r>
            <a:r>
              <a:rPr lang="cs-CZ" dirty="0"/>
              <a:t>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F7C0709-A66C-3349-9823-9E4553488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2171" y="2248551"/>
            <a:ext cx="3628373" cy="3628373"/>
          </a:xfrm>
        </p:spPr>
      </p:pic>
      <p:pic>
        <p:nvPicPr>
          <p:cNvPr id="5" name="Zástupný obsah 4" descr="Obsah obrázku text, dort, čokoláda, narozeniny&#10;&#10;Popis byl vytvořen automaticky">
            <a:extLst>
              <a:ext uri="{FF2B5EF4-FFF2-40B4-BE49-F238E27FC236}">
                <a16:creationId xmlns:a16="http://schemas.microsoft.com/office/drawing/2014/main" id="{69E745B5-04E9-0047-9E9E-D595885F4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108" y="451106"/>
            <a:ext cx="6355953" cy="60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9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1EA4E-19A1-2642-9663-CE736D9E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230" y="391886"/>
            <a:ext cx="4557484" cy="1320800"/>
          </a:xfrm>
        </p:spPr>
        <p:txBody>
          <a:bodyPr anchor="ctr">
            <a:normAutofit/>
          </a:bodyPr>
          <a:lstStyle/>
          <a:p>
            <a:r>
              <a:rPr lang="cs-CZ" dirty="0">
                <a:hlinkClick r:id="rId2"/>
              </a:rPr>
              <a:t>https://youtu.be/YIsesdJLUJ4</a:t>
            </a:r>
            <a:r>
              <a:rPr lang="cs-CZ" dirty="0"/>
              <a:t>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E46B261-93C2-F640-8221-E687B175F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34515" y="1959429"/>
            <a:ext cx="3873045" cy="3873045"/>
          </a:xfrm>
        </p:spPr>
      </p:pic>
      <p:pic>
        <p:nvPicPr>
          <p:cNvPr id="5" name="Zástupný obsah 4" descr="Obsah obrázku text, podepsat&#10;&#10;Popis byl vytvořen automaticky">
            <a:extLst>
              <a:ext uri="{FF2B5EF4-FFF2-40B4-BE49-F238E27FC236}">
                <a16:creationId xmlns:a16="http://schemas.microsoft.com/office/drawing/2014/main" id="{85E5A0F4-C816-1A4F-8C83-8940447D7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" y="556696"/>
            <a:ext cx="6879771" cy="574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3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B5D01-6808-A04D-A726-5A2C1617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  <p:pic>
        <p:nvPicPr>
          <p:cNvPr id="5" name="Obrázek 4" descr="Obsah obrázku jídlo, dezert&#10;&#10;Popis byl vytvořen automaticky">
            <a:extLst>
              <a:ext uri="{FF2B5EF4-FFF2-40B4-BE49-F238E27FC236}">
                <a16:creationId xmlns:a16="http://schemas.microsoft.com/office/drawing/2014/main" id="{D051FC00-EBF1-BE4B-AC00-E1437B9FB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87830">
            <a:off x="4528457" y="163722"/>
            <a:ext cx="1900745" cy="1996867"/>
          </a:xfrm>
          <a:prstGeom prst="rect">
            <a:avLst/>
          </a:prstGeom>
        </p:spPr>
      </p:pic>
      <p:pic>
        <p:nvPicPr>
          <p:cNvPr id="7" name="Obrázek 6" descr="Obsah obrázku zavřít&#10;&#10;Popis byl vytvořen automaticky">
            <a:extLst>
              <a:ext uri="{FF2B5EF4-FFF2-40B4-BE49-F238E27FC236}">
                <a16:creationId xmlns:a16="http://schemas.microsoft.com/office/drawing/2014/main" id="{17166ECE-F7CA-7945-9DF6-F328A2F68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7824">
            <a:off x="5368790" y="4645656"/>
            <a:ext cx="2088228" cy="214770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656CB7-3DCC-FA45-9FE2-0B8A0AC15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7044266" cy="2875868"/>
          </a:xfrm>
        </p:spPr>
        <p:txBody>
          <a:bodyPr/>
          <a:lstStyle/>
          <a:p>
            <a:r>
              <a:rPr lang="cs-CZ" dirty="0">
                <a:hlinkClick r:id="rId4"/>
              </a:rPr>
              <a:t>https://eu.azcentral.com/story/news/local/phoenix/2020/10/21/even-school-deaf-kids-online-learning-struggle-deaf-boy-covid-19/3573791001/</a:t>
            </a:r>
            <a:r>
              <a:rPr lang="cs-CZ" dirty="0"/>
              <a:t>  </a:t>
            </a:r>
          </a:p>
          <a:p>
            <a:r>
              <a:rPr lang="cs-CZ" dirty="0">
                <a:hlinkClick r:id="rId5"/>
              </a:rPr>
              <a:t>http://www.bu.edu/articles/2020/asl-education-library-deaf-children-coronavirus-isolation/</a:t>
            </a:r>
            <a:r>
              <a:rPr lang="cs-CZ" dirty="0"/>
              <a:t> </a:t>
            </a:r>
          </a:p>
          <a:p>
            <a:r>
              <a:rPr lang="cs-CZ" dirty="0">
                <a:hlinkClick r:id="rId6"/>
              </a:rPr>
              <a:t>https://nkc.knack.com/asl-library#asl-library2/</a:t>
            </a:r>
            <a:r>
              <a:rPr lang="cs-CZ" dirty="0"/>
              <a:t> </a:t>
            </a:r>
          </a:p>
          <a:p>
            <a:r>
              <a:rPr lang="cs-CZ" dirty="0">
                <a:hlinkClick r:id="rId7"/>
              </a:rPr>
              <a:t>https://ujkn.ff.cuni.cz/cs/2020/04/14/online-doucovani-v-ceskem-znakovem-jazyce/</a:t>
            </a: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9" name="Obrázek 8" descr="Obsah obrázku klipart&#10;&#10;Popis byl vytvořen automaticky">
            <a:extLst>
              <a:ext uri="{FF2B5EF4-FFF2-40B4-BE49-F238E27FC236}">
                <a16:creationId xmlns:a16="http://schemas.microsoft.com/office/drawing/2014/main" id="{6D831BA1-0BA9-EC47-8285-0F2279247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664" y="1754061"/>
            <a:ext cx="3496596" cy="32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95895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119</Words>
  <Application>Microsoft Macintosh PowerPoint</Application>
  <PresentationFormat>Širokoúhlá obrazovka</PresentationFormat>
  <Paragraphs>11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Fazeta</vt:lpstr>
      <vt:lpstr>Prezentace aplikace PowerPoint</vt:lpstr>
      <vt:lpstr>https://youtu.be/WhugOfeUVwQ </vt:lpstr>
      <vt:lpstr>https://youtu.be/-HpGReEc7Ac </vt:lpstr>
      <vt:lpstr>https://youtu.be/zUZU9F7DAu4 </vt:lpstr>
      <vt:lpstr>https://youtu.be/CPAsPHneQWY </vt:lpstr>
      <vt:lpstr>https://youtu.be/YIsesdJLUJ4 </vt:lpstr>
      <vt:lpstr>Zdroje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Šimralová, Kristýna</dc:creator>
  <cp:lastModifiedBy>Šimralová, Kristýna</cp:lastModifiedBy>
  <cp:revision>3</cp:revision>
  <dcterms:created xsi:type="dcterms:W3CDTF">2020-11-01T13:07:35Z</dcterms:created>
  <dcterms:modified xsi:type="dcterms:W3CDTF">2020-11-01T13:13:12Z</dcterms:modified>
</cp:coreProperties>
</file>