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0A280-4096-4704-8B91-7CDF8E71C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D18072-5781-44BA-B55A-42368FEA7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387AA6-374D-4AB5-B350-FBE3A2B0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F1E14D-F982-4500-A438-DDFA7190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242FC4-F551-413B-92CE-BF069A8C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28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F1651-01A5-4F75-B1B5-D419F5B5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74C1C6-417D-422E-9D58-E40C87CBC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153E1D-E0D8-4129-B4ED-00604DBE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BBA68B-00F4-4D2E-8E16-4EFA7093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8FA9F2-BD87-411B-B80D-B0BF7752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0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E31BD31-BB13-41D8-8DE6-B716A33F0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C032EE-4CA2-4C7B-8A29-0E424159A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A93B55-6680-4C55-8CE3-36C5C990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C793B7-C1F5-44B2-B7E9-E40F7B3E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2AAADB-85CE-4EED-9E5C-C76753EE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30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035F0-3F62-4C33-9157-97644215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22B77F-47F7-49C2-98BD-288FAF8FB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85B7EB-F5DC-4887-BD9D-32A095C4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3BE390-2B51-4F72-869E-D0529FF2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C9F522-7C16-4DAF-A392-E9288C1C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73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F172-4768-437A-A286-408915A7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9F0F9B-452D-4A19-AFE1-F65B8D0A1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CBC82-DBAC-416E-BF86-931465CA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9718B6-D472-4122-B162-E8E3F5F7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DD4F40-9E41-4B44-80FF-323171D3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1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FBE3B-A8BC-4B19-806D-37DD51A0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EFACE-5E11-488B-8F36-7311AF434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167188-8508-4A76-A8B0-6955632E0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91F7F6-05E9-46DB-9FC4-B8B6BA22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F53435-B7D3-4AA6-A819-85415959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55D46B-E2BD-4010-8C90-4FACBB9F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61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90926-6854-4685-8694-D214B6FE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109EC2-A836-47F4-A207-10B35AD0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AB9D0B-FC43-4878-A632-3076F7963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F8CD87-A9E7-43F0-8D35-E01667B34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1D64BE-0183-49F5-B60E-001A9879C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6FF4C5-B8F2-47E1-B322-7430C882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3C2ABA-F1CC-4758-9FAC-3457B3BD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E3727E-A870-446C-8420-FBA34DD6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6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3CABC-55C3-41F1-81ED-CD50F958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481F10-B299-47EB-B498-2A2A9C03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E0B297-A3A3-4D14-B127-1304D2D3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AC6242-DAB1-413A-BB6E-02C1E696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5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5F3D02-F6DA-48C1-AF86-22CE0F4D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0EC674-3C60-401B-A337-AB09FAA5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49D308-0B3C-4263-A377-848A9625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99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83449-082E-4A1F-9CF9-114D4B76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96211-80A5-4F69-BEA6-0649DC5E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F93B20-E837-4D3E-99AB-355E80BC6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C73F7C-2F6A-41FC-89FB-2E6EA224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0C1EB0-C378-4F1A-9FCD-61FDC762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8E2AA5-F393-4FBC-B37B-3CD77921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548C9-7B5B-4CF7-B20A-90D2AACE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5640E0-176D-4DAD-AF9C-8F633F20D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7E1131-9C34-4FC4-B3F1-7D4D8C14A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DA16D5-C483-4E54-8753-AED39A27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04D6FE-3AEF-4F6A-BDAD-083861E0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24FC7F-0872-4E83-A015-D49AD728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867699-91A4-448C-9BF8-A82BE132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08C853-5032-412E-9234-700EEAD6C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51A936-EF60-48F1-B0C0-9B1D56E3B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3A37-FE62-4AD4-BDA5-05C4E7CB150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9DC33A-E420-4B9A-8E16-744BE76D5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379C81-0713-433F-9F52-DC5DB41CC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EC4F-13F9-440D-A0CC-D9DEF397B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4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61217-96E8-40C1-9CE8-C1E61534AC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WEBINAR 4.11.2020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CDF73-4BE4-44CE-BC30-E738BD8FB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Informace</a:t>
            </a:r>
            <a:r>
              <a:rPr lang="en-GB" dirty="0"/>
              <a:t> o </a:t>
            </a:r>
            <a:r>
              <a:rPr lang="en-GB" dirty="0" err="1"/>
              <a:t>zitrejsim</a:t>
            </a:r>
            <a:r>
              <a:rPr lang="en-GB" dirty="0"/>
              <a:t> </a:t>
            </a:r>
            <a:r>
              <a:rPr lang="en-GB" dirty="0" err="1"/>
              <a:t>webinari</a:t>
            </a:r>
            <a:r>
              <a:rPr lang="en-GB" dirty="0"/>
              <a:t> a </a:t>
            </a:r>
            <a:r>
              <a:rPr lang="en-GB" dirty="0" err="1"/>
              <a:t>zbyvajici</a:t>
            </a:r>
            <a:r>
              <a:rPr lang="en-GB" dirty="0"/>
              <a:t> </a:t>
            </a:r>
            <a:r>
              <a:rPr lang="en-GB" dirty="0" err="1"/>
              <a:t>naplni</a:t>
            </a:r>
            <a:r>
              <a:rPr lang="en-GB" dirty="0"/>
              <a:t> </a:t>
            </a:r>
            <a:r>
              <a:rPr lang="en-GB" dirty="0" err="1"/>
              <a:t>kurzu</a:t>
            </a:r>
            <a:r>
              <a:rPr lang="en-GB"/>
              <a:t> do 6.1.2021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CB0703CE-4C91-4084-AC84-207345FC6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1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644"/>
    </mc:Choice>
    <mc:Fallback>
      <p:transition spd="slow" advTm="303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Širokoúhlá obrazovka</PresentationFormat>
  <Paragraphs>2</Paragraphs>
  <Slides>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WEBINAR 4.11.2020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4.11.2020</dc:title>
  <dc:creator>Tereza Tereza</dc:creator>
  <cp:lastModifiedBy>Tereza Tereza</cp:lastModifiedBy>
  <cp:revision>2</cp:revision>
  <dcterms:created xsi:type="dcterms:W3CDTF">2020-11-03T22:12:29Z</dcterms:created>
  <dcterms:modified xsi:type="dcterms:W3CDTF">2020-11-03T22:18:22Z</dcterms:modified>
</cp:coreProperties>
</file>