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05.12.2017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458200" cy="1470025"/>
          </a:xfrm>
        </p:spPr>
        <p:txBody>
          <a:bodyPr>
            <a:noAutofit/>
          </a:bodyPr>
          <a:lstStyle/>
          <a:p>
            <a:r>
              <a:rPr lang="sk-SK" sz="3600" b="1" dirty="0"/>
              <a:t>Životná situácia ukrajinských študentov a študentiek študujúcich na Prešovskej univerzite v Prešove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876800" cy="272946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defRPr/>
            </a:pPr>
            <a:endParaRPr lang="sk-SK" altLang="sk-SK" b="1" dirty="0">
              <a:solidFill>
                <a:srgbClr val="443329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sk-SK" altLang="sk-SK" b="1" dirty="0">
                <a:solidFill>
                  <a:srgbClr val="443329"/>
                </a:solidFill>
              </a:rPr>
              <a:t>Inštitút </a:t>
            </a:r>
            <a:r>
              <a:rPr lang="sk-SK" altLang="sk-SK" b="1" dirty="0" err="1">
                <a:solidFill>
                  <a:srgbClr val="443329"/>
                </a:solidFill>
              </a:rPr>
              <a:t>edukológie</a:t>
            </a:r>
            <a:r>
              <a:rPr lang="sk-SK" altLang="sk-SK" b="1" dirty="0">
                <a:solidFill>
                  <a:srgbClr val="443329"/>
                </a:solidFill>
              </a:rPr>
              <a:t> a sociálnej práce</a:t>
            </a:r>
          </a:p>
          <a:p>
            <a:pPr algn="ctr">
              <a:lnSpc>
                <a:spcPct val="80000"/>
              </a:lnSpc>
              <a:defRPr/>
            </a:pPr>
            <a:r>
              <a:rPr lang="sk-SK" altLang="sk-SK" b="1" dirty="0">
                <a:solidFill>
                  <a:srgbClr val="443329"/>
                </a:solidFill>
              </a:rPr>
              <a:t>Filozofická fakulta Prešovskej univerzity v Prešove</a:t>
            </a:r>
          </a:p>
          <a:p>
            <a:endParaRPr lang="sk-SK" dirty="0"/>
          </a:p>
          <a:p>
            <a:pPr algn="r"/>
            <a:r>
              <a:rPr lang="sk-SK" dirty="0"/>
              <a:t>Prešov  8. 12.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Východiská: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Problém</a:t>
            </a:r>
          </a:p>
          <a:p>
            <a:r>
              <a:rPr lang="sk-SK" dirty="0"/>
              <a:t>Koncept životnej situácie (</a:t>
            </a:r>
            <a:r>
              <a:rPr lang="sk-SK" dirty="0" err="1"/>
              <a:t>Musil</a:t>
            </a:r>
            <a:r>
              <a:rPr lang="sk-SK" dirty="0"/>
              <a:t>, Navrátil 2000)</a:t>
            </a:r>
          </a:p>
          <a:p>
            <a:pPr lvl="1"/>
            <a:r>
              <a:rPr lang="sk-SK" dirty="0"/>
              <a:t>Vychádza zo širšieho </a:t>
            </a:r>
            <a:r>
              <a:rPr lang="sk-SK" dirty="0" err="1"/>
              <a:t>konc.Soc.Fungovania</a:t>
            </a:r>
            <a:r>
              <a:rPr lang="sk-SK" dirty="0"/>
              <a:t> (</a:t>
            </a:r>
            <a:r>
              <a:rPr lang="sk-SK" dirty="0" err="1"/>
              <a:t>Bartletová</a:t>
            </a:r>
            <a:r>
              <a:rPr lang="sk-SK" dirty="0"/>
              <a:t>...., in M+N 2000)</a:t>
            </a:r>
          </a:p>
          <a:p>
            <a:r>
              <a:rPr lang="sk-SK" dirty="0"/>
              <a:t>Teoretická orientácia</a:t>
            </a:r>
          </a:p>
          <a:p>
            <a:pPr lvl="1">
              <a:buNone/>
            </a:pPr>
            <a:r>
              <a:rPr lang="sk-SK" dirty="0" err="1"/>
              <a:t>Antiopresívny</a:t>
            </a:r>
            <a:r>
              <a:rPr lang="sk-SK" dirty="0"/>
              <a:t> prístup</a:t>
            </a:r>
          </a:p>
          <a:p>
            <a:pPr>
              <a:buNone/>
            </a:pPr>
            <a:r>
              <a:rPr lang="sk-SK" dirty="0"/>
              <a:t>. Metodologický prístup</a:t>
            </a:r>
          </a:p>
          <a:p>
            <a:pPr>
              <a:buNone/>
            </a:pPr>
            <a:r>
              <a:rPr lang="sk-SK" dirty="0"/>
              <a:t>	angažovaný výskum ( v kontexte kritickej teórie s inšpiráciou vo feministickom výskume)</a:t>
            </a:r>
          </a:p>
          <a:p>
            <a:pPr>
              <a:buNone/>
            </a:pPr>
            <a:r>
              <a:rPr lang="sk-SK" dirty="0"/>
              <a:t>. Výskumná stratégia: </a:t>
            </a:r>
          </a:p>
          <a:p>
            <a:pPr>
              <a:buNone/>
            </a:pPr>
            <a:r>
              <a:rPr lang="sk-SK" dirty="0"/>
              <a:t>Kvalitatívny výskum</a:t>
            </a:r>
          </a:p>
          <a:p>
            <a:pPr>
              <a:buNone/>
            </a:pPr>
            <a:r>
              <a:rPr lang="sk-SK" dirty="0"/>
              <a:t>. Výskumná metóda </a:t>
            </a:r>
          </a:p>
          <a:p>
            <a:pPr>
              <a:buNone/>
            </a:pPr>
            <a:r>
              <a:rPr lang="sk-SK" dirty="0"/>
              <a:t>Rozhovor formou </a:t>
            </a:r>
            <a:r>
              <a:rPr lang="sk-SK" dirty="0" err="1"/>
              <a:t>focusovej</a:t>
            </a:r>
            <a:r>
              <a:rPr lang="sk-SK" dirty="0"/>
              <a:t> skupiny (</a:t>
            </a:r>
            <a:r>
              <a:rPr lang="sk-SK" dirty="0" err="1"/>
              <a:t>audiozázna</a:t>
            </a:r>
            <a:r>
              <a:rPr lang="sk-SK" dirty="0"/>
              <a:t>)</a:t>
            </a:r>
          </a:p>
          <a:p>
            <a:pPr>
              <a:buNone/>
            </a:pPr>
            <a:r>
              <a:rPr lang="sk-SK" dirty="0"/>
              <a:t>Analytická technika </a:t>
            </a:r>
          </a:p>
          <a:p>
            <a:pPr>
              <a:buNone/>
            </a:pPr>
            <a:r>
              <a:rPr lang="sk-SK" dirty="0"/>
              <a:t>- Kontextová analýza rámcová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Sociálne fungovanie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„proces, </a:t>
            </a:r>
            <a:r>
              <a:rPr lang="sk-SK" dirty="0" err="1"/>
              <a:t>kt.sa</a:t>
            </a:r>
            <a:r>
              <a:rPr lang="sk-SK" dirty="0"/>
              <a:t> uskutočňuje v rámci sociálnych interakcií medzi nárokmi prostredia  a jedincom, kt. v tomto prostredí žije. Problémy v oblasti </a:t>
            </a:r>
            <a:r>
              <a:rPr lang="sk-SK" dirty="0" err="1"/>
              <a:t>soc.fungovania</a:t>
            </a:r>
            <a:r>
              <a:rPr lang="sk-SK" dirty="0"/>
              <a:t> vznikajú tam, kt. sú predmetom intervencií sociálnej práce, nastávajú tam, kde je porušená rovnováha medzi nárokmi prostredia  a schopnosťou človeka tieto nároky zvládať.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Životná situácia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Statická rovina (</a:t>
            </a:r>
          </a:p>
          <a:p>
            <a:r>
              <a:rPr lang="sk-SK" dirty="0"/>
              <a:t>Dynamická rovina</a:t>
            </a:r>
          </a:p>
          <a:p>
            <a:endParaRPr lang="sk-SK" dirty="0"/>
          </a:p>
          <a:p>
            <a:r>
              <a:rPr lang="sk-SK" dirty="0"/>
              <a:t>4 </a:t>
            </a:r>
            <a:r>
              <a:rPr lang="sk-SK" dirty="0" err="1"/>
              <a:t>dymenzie</a:t>
            </a:r>
            <a:r>
              <a:rPr lang="sk-SK" dirty="0"/>
              <a:t> (potrieb):</a:t>
            </a:r>
          </a:p>
          <a:p>
            <a:pPr lvl="1"/>
            <a:r>
              <a:rPr lang="sk-SK" dirty="0"/>
              <a:t>Fyziologických</a:t>
            </a:r>
          </a:p>
          <a:p>
            <a:pPr lvl="1"/>
            <a:r>
              <a:rPr lang="sk-SK" dirty="0"/>
              <a:t>Psychologických</a:t>
            </a:r>
          </a:p>
          <a:p>
            <a:pPr lvl="1"/>
            <a:r>
              <a:rPr lang="sk-SK" dirty="0"/>
              <a:t>Sociálnych </a:t>
            </a:r>
          </a:p>
          <a:p>
            <a:pPr lvl="1"/>
            <a:r>
              <a:rPr lang="sk-SK" dirty="0" err="1"/>
              <a:t>Noogénnych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Výskumná sonda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Cieľ: Identifikovať (vybrané) problematické prvky a systémy v dimenziách životnej situácie vo vzťahu k ich sociálnemu fungovaniu</a:t>
            </a:r>
          </a:p>
          <a:p>
            <a:r>
              <a:rPr lang="sk-SK" dirty="0"/>
              <a:t>Angažovaný výskum (</a:t>
            </a:r>
            <a:r>
              <a:rPr lang="sk-SK" dirty="0" err="1"/>
              <a:t>exploratívna</a:t>
            </a:r>
            <a:r>
              <a:rPr lang="sk-SK" dirty="0"/>
              <a:t> </a:t>
            </a:r>
            <a:r>
              <a:rPr lang="sk-SK" dirty="0" err="1"/>
              <a:t>preliminárna</a:t>
            </a:r>
            <a:r>
              <a:rPr lang="sk-SK" dirty="0"/>
              <a:t> kvalitatívna sonda)</a:t>
            </a:r>
          </a:p>
          <a:p>
            <a:r>
              <a:rPr lang="sk-SK" dirty="0"/>
              <a:t>Metóda: FG (kontextová analýza rámcová)</a:t>
            </a:r>
          </a:p>
          <a:p>
            <a:r>
              <a:rPr lang="sk-SK" dirty="0"/>
              <a:t>Vzorka: 9 osôb (3M + 6Ž) </a:t>
            </a:r>
          </a:p>
          <a:p>
            <a:r>
              <a:rPr lang="sk-SK" dirty="0"/>
              <a:t>Výber: zámerný (s využitím sprostredkovateľa) na základe oslovenia – dobrovoľná účasť</a:t>
            </a:r>
          </a:p>
          <a:p>
            <a:r>
              <a:rPr lang="sk-SK" dirty="0" err="1"/>
              <a:t>Aufiozáznam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AF70C-C5D8-40F3-A480-A28421A9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Oblasti výskumu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F84432E-E09C-4D42-B871-B777F76B2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dirty="0"/>
              <a:t>V korešpondencii s dimenziami ŽS (Navrátil 2003)</a:t>
            </a:r>
          </a:p>
          <a:p>
            <a:pPr>
              <a:buFontTx/>
              <a:buChar char="-"/>
            </a:pPr>
            <a:r>
              <a:rPr lang="sk-SK" dirty="0"/>
              <a:t>Kategórie : 12 otázok</a:t>
            </a:r>
          </a:p>
          <a:p>
            <a:pPr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311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58D29-6BEA-4FD1-97CB-CB8DE3EE2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B76F9CA-54AD-43FB-8944-0A1E61785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0593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</TotalTime>
  <Words>211</Words>
  <Application>Microsoft Office PowerPoint</Application>
  <PresentationFormat>Prezentácia na obrazovke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Mestský</vt:lpstr>
      <vt:lpstr>Životná situácia ukrajinských študentov a študentiek študujúcich na Prešovskej univerzite v Prešove</vt:lpstr>
      <vt:lpstr>Prezentácia programu PowerPoint</vt:lpstr>
      <vt:lpstr>Východiská:</vt:lpstr>
      <vt:lpstr>Sociálne fungovanie</vt:lpstr>
      <vt:lpstr>Životná situácia</vt:lpstr>
      <vt:lpstr>Výskumná sonda</vt:lpstr>
      <vt:lpstr>Oblasti výskumu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Životná situácia ukrajinských študentov a študentiek študujúcich na Prešovskej univerzite v Prešove</dc:title>
  <dc:creator>Lenka Kvasnak</dc:creator>
  <cp:lastModifiedBy>Monika Bosá</cp:lastModifiedBy>
  <cp:revision>4</cp:revision>
  <dcterms:created xsi:type="dcterms:W3CDTF">2017-12-05T16:40:33Z</dcterms:created>
  <dcterms:modified xsi:type="dcterms:W3CDTF">2017-12-05T17:15:56Z</dcterms:modified>
</cp:coreProperties>
</file>