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9E35-7D3E-0642-A696-F8B47AFB0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MODELY A SCHÉMATA</a:t>
            </a:r>
            <a:br>
              <a:rPr lang="en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CDC91-E854-C944-B11E-0B21B810E1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Kateřina Kašpárková, Sára Korábová</a:t>
            </a:r>
          </a:p>
        </p:txBody>
      </p:sp>
    </p:spTree>
    <p:extLst>
      <p:ext uri="{BB962C8B-B14F-4D97-AF65-F5344CB8AC3E}">
        <p14:creationId xmlns:p14="http://schemas.microsoft.com/office/powerpoint/2010/main" val="121561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BB823-465E-4B23-80E1-8BC9F3FCD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Tematicita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EC5187-38C8-402A-B0C5-FBD351861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058400" cy="358140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kultury působí jako určité celky, témata se opakují (podobnost našich a slovenských Romů)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témata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témata, která se přenášejí z generace na generaci (např. schéma nečistoty)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1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BCA04-013B-40AE-A70B-9FBD6646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 teorie schémat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8DB8F-0E4C-4623-88E1-A124F4CBC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715625" cy="358140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využívá se zejména ze tří důvodů:</a:t>
            </a:r>
          </a:p>
          <a:p>
            <a:pPr marL="987552" lvl="1" indent="-457200">
              <a:buAutoNum type="arabicPeriod"/>
            </a:pP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bere v potaz schémata (elementy kultury), ale zároveň je otevřená variaci a distribuci.</a:t>
            </a:r>
          </a:p>
          <a:p>
            <a:pPr marL="987552" lvl="1" indent="-457200">
              <a:buAutoNum type="arabicPeriod"/>
            </a:pP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Akcentuje hledisko jedince nad hlediskem kultury nebo celku.</a:t>
            </a:r>
          </a:p>
          <a:p>
            <a:pPr marL="987552" lvl="1" indent="-457200">
              <a:buAutoNum type="arabicPeriod"/>
            </a:pP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celkem realistickou teorii vztahu jedince a kulturních hodnot (internalizace a kulturně formované jednání).</a:t>
            </a:r>
          </a:p>
          <a:p>
            <a:pPr marL="530352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rizikový faktor teorie: praktická povaha schémat – obtížnost metaforické apropriace</a:t>
            </a:r>
          </a:p>
          <a:p>
            <a:pPr marL="530352" lvl="1" indent="0">
              <a:buNone/>
            </a:pPr>
            <a:endParaRPr lang="cs-CZ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89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BED11-6E7D-CE4D-B84E-8E72DA71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 jako alternativa kognitivních map</a:t>
            </a:r>
            <a:endParaRPr lang="en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272D6-DA17-A841-B0D3-8F1884B2E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Odklon od projektu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„gramatiky kultury“</a:t>
            </a:r>
            <a:endParaRPr lang="en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Zůstaly otázky, které z modelu vzešly: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Jaký je vztah mezi věděním, který musí člen </a:t>
            </a:r>
            <a:r>
              <a:rPr lang="cs-CZ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urč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společnosti mít, aby mohl ve své společnosti fungovat?</a:t>
            </a:r>
            <a:endParaRPr lang="en-CZ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Jak se člověk potřebné vědění dozvídá?</a:t>
            </a:r>
            <a:endParaRPr lang="en-CZ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Jak to že je význam přístupný všem, ale to nestačí k tomu, aby ho všichni chápali?</a:t>
            </a:r>
            <a:endParaRPr lang="en-CZ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4) Jak to že význam může být veřejný, všichni se na něm mohou shodnout, ale přesto ho každý chápe po svém?</a:t>
            </a:r>
          </a:p>
          <a:p>
            <a:pPr marL="0" indent="0">
              <a:buNone/>
            </a:pP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80. léta: koncept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„kulturních modelů“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„schémat“</a:t>
            </a:r>
            <a:endParaRPr lang="en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1688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68E2-D509-984C-8E2F-C3A3ECC52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modely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E6F82-CDAF-AA49-ADA9-0ECE2C319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Určité sdílené a zažité metafory, které jsou běžné v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urč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populaci nebo sociálních sítích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sdílení určitého přesvědčení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Nástroje porozumění, interpretační rámce 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3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8B9F-0169-9E4C-81E9-91046F49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Schémata – co to znamená </a:t>
            </a:r>
            <a:b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jak to drží pohromadě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F9958-29D0-7C48-80D5-917D55D45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 struktura, skrze kterou člověk interpretuje svou zkušenost světa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“flexibilní šablona”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Obsahují výchozí hodnoty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vtělené mentální struktury (či procesy), vznikající v průběhu socializace v mysli/těle každého člověka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„idiosynkratická“ schémata 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1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130F-4B06-E64F-A5A5-F92EF06AC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není schéma?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8036D-A16F-294C-8F4B-59D6DCB28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 není ideál ani prototyp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schémat není schématem, ale produktem určitého schématu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542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D610-D7C1-FE45-AFC8-63FB119FF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Internalizace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EDE7D-0C05-9443-834A-448AAF9F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“Schémata v hlavě” jako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tělesně chápané po-chopení světa 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Osvojení schémat/KM jako kreativní akt</a:t>
            </a: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Internalizace jako habituace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Bourdieuově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smyslu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internalizace – “habitus”</a:t>
            </a:r>
          </a:p>
        </p:txBody>
      </p:sp>
    </p:spTree>
    <p:extLst>
      <p:ext uri="{BB962C8B-B14F-4D97-AF65-F5344CB8AC3E}">
        <p14:creationId xmlns:p14="http://schemas.microsoft.com/office/powerpoint/2010/main" val="82470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B2BBE-BEE8-4998-8430-27B2DE53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Motivační síla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EC252B-0733-49C3-9FD9-D865A6BF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039350" cy="358140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– je tomu opravdu tak?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psychologizující pojetí v antropologii – co vede člověka k různým činům?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důležitost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„PROČ“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motivační síly: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internalizace, samotná schémata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(prostřednictvím příběhů) – interpretace „toho, oč tu běží“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10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E6614-97CF-464F-8588-F36C76F8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Hierarchizace schémat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D3D1F9-088B-4CBF-9B83-94C23811C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D‘Andrade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 úrovně schémat:</a:t>
            </a:r>
          </a:p>
          <a:p>
            <a:pPr lvl="1"/>
            <a:r>
              <a:rPr lang="cs-CZ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schémata </a:t>
            </a: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vůdčí motivy </a:t>
            </a: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(aktivují bezpodmínečné chování)</a:t>
            </a:r>
          </a:p>
          <a:p>
            <a:pPr lvl="1"/>
            <a:r>
              <a:rPr lang="cs-CZ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schémata </a:t>
            </a: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(potřebují ke svému fungování kontext)</a:t>
            </a:r>
          </a:p>
          <a:p>
            <a:pPr lvl="1"/>
            <a:r>
              <a:rPr lang="cs-CZ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nízká schémata </a:t>
            </a:r>
            <a:r>
              <a:rPr lang="cs-CZ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(sama o sobě jednání neinicializují)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5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42A46-0330-45EF-84D1-252D8599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„To, oč tu běží“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F3418-B5D8-4BC1-86BC-CBFAFC5D4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001250" cy="358140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vůdčí motiv, který není pudový (je získaný z příběhů anebo z vlastní zkušenosti)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antropology zajímá, jaké jsou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 kterých lidé získávají své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interpretační rámce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to, že lidé znají vůdčí motivy kultury, neznamená, že se jimi budou řídit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326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63</TotalTime>
  <Words>503</Words>
  <Application>Microsoft Office PowerPoint</Application>
  <PresentationFormat>Širokoúhlá obrazovka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Franklin Gothic Book</vt:lpstr>
      <vt:lpstr>Times New Roman</vt:lpstr>
      <vt:lpstr>Wingdings</vt:lpstr>
      <vt:lpstr>Crop</vt:lpstr>
      <vt:lpstr>KULTURNÍ MODELY A SCHÉMATA </vt:lpstr>
      <vt:lpstr>KM jako alternativa kognitivních map</vt:lpstr>
      <vt:lpstr>Kulturní modely</vt:lpstr>
      <vt:lpstr>Schémata – co to znamená  a jak to drží pohromadě</vt:lpstr>
      <vt:lpstr>Co není schéma?</vt:lpstr>
      <vt:lpstr>Internalizace</vt:lpstr>
      <vt:lpstr>Motivační síla</vt:lpstr>
      <vt:lpstr>Hierarchizace schémat</vt:lpstr>
      <vt:lpstr>„To, oč tu běží“</vt:lpstr>
      <vt:lpstr>Tematicita</vt:lpstr>
      <vt:lpstr>Shrnutí teorie schémat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KULTURNÍ MODELY A SCHÉMATA </dc:title>
  <dc:creator>Kateřina Kašpárková</dc:creator>
  <cp:lastModifiedBy>Sára Korábová</cp:lastModifiedBy>
  <cp:revision>7</cp:revision>
  <dcterms:created xsi:type="dcterms:W3CDTF">2020-11-01T15:29:25Z</dcterms:created>
  <dcterms:modified xsi:type="dcterms:W3CDTF">2020-11-01T17:31:28Z</dcterms:modified>
</cp:coreProperties>
</file>