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61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25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7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0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5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16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09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10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02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46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4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100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62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13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3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4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1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86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1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5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99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38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0AC4-CC5C-4C48-8BD0-D640D21B2466}" type="datetimeFigureOut">
              <a:rPr lang="cs-CZ" smtClean="0"/>
              <a:t>24.10.2020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8B662-7072-411F-BD14-5A116AC86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0C41C-EAC1-45A8-8D11-E302593F406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5316-D07F-4059-BBBC-4C3AB9C56B1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1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2505" y="259882"/>
            <a:ext cx="11636943" cy="63911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Younger school age period (6-11 years)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2291"/>
            <a:ext cx="10894996" cy="5034012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 increase in body height and weight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in body proportions - elongation, especially of the lower limbs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the 11th year of improving motor </a:t>
            </a:r>
            <a:r>
              <a:rPr lang="en-US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 </a:t>
            </a:r>
            <a:r>
              <a:rPr lang="en-US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(mastering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specific and difficult movements)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ability to concentrate attention increases (larger amount of information)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inability to estimate the difficulty of the task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learning, understanding as a whole is more important to them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emotional intelligence (sense of honor, truth, justice, friendship, keeping the word)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9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85011" y="240632"/>
            <a:ext cx="11482938" cy="63045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Puberty (11-15 </a:t>
            </a:r>
            <a:r>
              <a:rPr lang="cs-CZ" dirty="0" err="1">
                <a:solidFill>
                  <a:schemeClr val="bg1"/>
                </a:solidFill>
              </a:rPr>
              <a:t>years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72665"/>
            <a:ext cx="10875745" cy="4947386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 anatomical-physiological changes are also reflected in psychosocial development (significant differentiation between girls and boys)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discoordination and higher fatigue may occur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the 15th year, the development of the CNS also stabilizes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 great importance to physical appearance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Emotional life is tumultuous and often inadequate to trigger a stimulus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an adverse reaction to punishment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dependence on friends increases (they adapt to the culture of the social group)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uncertainty in direct contact with authorities - negativism, criticality</a:t>
            </a:r>
            <a:endParaRPr lang="cs-CZ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2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75385" y="442762"/>
            <a:ext cx="11588817" cy="619867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Adolescence period (15 -17 years)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1690688"/>
            <a:ext cx="10805160" cy="470048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growth was largely terminated in girls around 14 and in boys around 16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insist on independence and the right to self-determination (bad judgment)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group of friends greatly influences their thinking and lifestyle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proud of the entrusted responsibility (they build the respect of others)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still focused on each other, but they can be led to understand for others, to help the weaker…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0258" y="365125"/>
            <a:ext cx="11569566" cy="626668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Late adolescence (18-21 </a:t>
            </a:r>
            <a:r>
              <a:rPr lang="cs-CZ" dirty="0" err="1">
                <a:solidFill>
                  <a:schemeClr val="bg1"/>
                </a:solidFill>
              </a:rPr>
              <a:t>years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80160"/>
            <a:ext cx="10827619" cy="5101389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Establishing partnerships is typical (occasional states of despondency)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trust themselves more and understand their own identity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can create a long-term outlook for the future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independent and confident, but willing to seek advice from the authorities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 are still important to them, but they are more critical and rational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set goals based on personal needs and priorities. But they are likely to reject goals set by others.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Enforcement of the daily routine and proper lifestyle can also be problematic (sufficient sleep, proportionality of physical and mental stress, overuse of medicines…)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7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131" y="402991"/>
            <a:ext cx="11425187" cy="618967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3925" y="720943"/>
            <a:ext cx="10515600" cy="915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Adulthood period (20 - 60 years)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5053"/>
            <a:ext cx="10515600" cy="445649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 range (early, medium, mature) and large differences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work and family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as compensation, recreation (health </a:t>
            </a:r>
            <a:r>
              <a:rPr 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goals,</a:t>
            </a:r>
            <a:r>
              <a:rPr lang="cs-CZ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r>
              <a:rPr 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time (more individual movement activities)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important to prevent injuries (choice of physical activities, warm-up)</a:t>
            </a:r>
            <a:endParaRPr lang="cs-CZ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4636" y="365125"/>
            <a:ext cx="11425187" cy="618967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Period of senior age (60 - 74 </a:t>
            </a:r>
            <a:r>
              <a:rPr lang="en-US" dirty="0" smtClean="0">
                <a:solidFill>
                  <a:schemeClr val="bg1"/>
                </a:solidFill>
              </a:rPr>
              <a:t>years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10138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usually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</a:rPr>
              <a:t>polymorbidity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 (higher morbidity)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diseases of the cardiovascular system, spine, problems with sensory receptors,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eating disorders, thermoregulation disorders, incontinence,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</a:rPr>
              <a:t>hypomobility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 and muscle weakness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loss of brain tissue results in an overall slowdown (needs more time to perform a task)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</a:rPr>
              <a:t>they process information longer and the reaction time increases</a:t>
            </a:r>
            <a:endParaRPr lang="cs-CZ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Motiv Office</vt:lpstr>
      <vt:lpstr>5_Motiv Office</vt:lpstr>
      <vt:lpstr>Younger school age period (6-11 years)</vt:lpstr>
      <vt:lpstr>Puberty (11-15 years)</vt:lpstr>
      <vt:lpstr>Adolescence period (15 -17 years)</vt:lpstr>
      <vt:lpstr>Late adolescence (18-21 years)</vt:lpstr>
      <vt:lpstr>Adulthood period (20 - 60 years)</vt:lpstr>
      <vt:lpstr>Period of senior age (60 - 74 years)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Younger school age period (6-11 years)</dc:title>
  <dc:creator>Radka Perina</dc:creator>
  <cp:lastModifiedBy>Radka Perina</cp:lastModifiedBy>
  <cp:revision>2</cp:revision>
  <dcterms:created xsi:type="dcterms:W3CDTF">2020-10-24T09:19:26Z</dcterms:created>
  <dcterms:modified xsi:type="dcterms:W3CDTF">2020-10-24T09:20:02Z</dcterms:modified>
</cp:coreProperties>
</file>