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5" r:id="rId3"/>
    <p:sldId id="257" r:id="rId4"/>
    <p:sldId id="272" r:id="rId5"/>
    <p:sldId id="259" r:id="rId6"/>
    <p:sldId id="270" r:id="rId7"/>
    <p:sldId id="267" r:id="rId8"/>
    <p:sldId id="261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0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3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5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9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0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7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ecko.ceskatelevize.cz/koronaviru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oundcloud.com/nosycrow/coronavirus-a-book-for-childr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issuu.com/nosycrow/docs/coronavirus_-_a_book_for_children_about_covid-19/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CjDo9SskQU?feature=oembed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JRfXzZqxu-I?feature=oembed" TargetMode="Externa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R5WvrWn2CTU?feature=oembed" TargetMode="External"/><Relationship Id="rId1" Type="http://schemas.openxmlformats.org/officeDocument/2006/relationships/video" Target="https://www.youtube.com/embed/5r4X0mObf9w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GtwKU_T_o?feature=oembed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The Gruffalo (2009)">
            <a:extLst>
              <a:ext uri="{FF2B5EF4-FFF2-40B4-BE49-F238E27FC236}">
                <a16:creationId xmlns:a16="http://schemas.microsoft.com/office/drawing/2014/main" id="{C06EC117-B605-4613-83B7-5B3103E1B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9">
            <a:extLst>
              <a:ext uri="{FF2B5EF4-FFF2-40B4-BE49-F238E27FC236}">
                <a16:creationId xmlns:a16="http://schemas.microsoft.com/office/drawing/2014/main" id="{6FAF9F3F-2AF9-4108-A33C-05E0835A9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29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776B0B4-EBCF-4292-BACF-A789A13BB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5800 w 12192000"/>
              <a:gd name="connsiteY0" fmla="*/ 685800 h 6858000"/>
              <a:gd name="connsiteX1" fmla="*/ 685800 w 12192000"/>
              <a:gd name="connsiteY1" fmla="*/ 6172200 h 6858000"/>
              <a:gd name="connsiteX2" fmla="*/ 11506200 w 12192000"/>
              <a:gd name="connsiteY2" fmla="*/ 6172200 h 6858000"/>
              <a:gd name="connsiteX3" fmla="*/ 11506200 w 12192000"/>
              <a:gd name="connsiteY3" fmla="*/ 685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85800" y="685800"/>
                </a:moveTo>
                <a:lnTo>
                  <a:pt x="685800" y="6172200"/>
                </a:lnTo>
                <a:lnTo>
                  <a:pt x="11506200" y="6172200"/>
                </a:lnTo>
                <a:lnTo>
                  <a:pt x="11506200" y="685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016C84-2290-4B73-AD41-03A53F8B3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536338"/>
            <a:ext cx="9486900" cy="1156915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Koronavirus</a:t>
            </a:r>
            <a:r>
              <a:rPr lang="cs-CZ" sz="40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3466A1-1F96-4F80-8992-136F0CFDA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1080" y="4643980"/>
            <a:ext cx="8115300" cy="644992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FFFFFF"/>
                </a:solidFill>
              </a:rPr>
              <a:t>VÍTE, CO TO PŘESNĚ JE? A JAK SE K TOMU CHOVAT?</a:t>
            </a:r>
          </a:p>
        </p:txBody>
      </p:sp>
    </p:spTree>
    <p:extLst>
      <p:ext uri="{BB962C8B-B14F-4D97-AF65-F5344CB8AC3E}">
        <p14:creationId xmlns:p14="http://schemas.microsoft.com/office/powerpoint/2010/main" val="190021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1DAA4B-0353-41E4-8516-0688D044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0888E926-4035-4745-8B2A-CD01C8651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5472"/>
            <a:ext cx="12192000" cy="39661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CCC538-6D76-46D8-8CB8-EF4F23470055}"/>
              </a:ext>
            </a:extLst>
          </p:cNvPr>
          <p:cNvSpPr txBox="1"/>
          <p:nvPr/>
        </p:nvSpPr>
        <p:spPr>
          <a:xfrm>
            <a:off x="3981450" y="14708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https://decko.ceskatelevize.cz/koronavirus</a:t>
            </a:r>
          </a:p>
        </p:txBody>
      </p:sp>
    </p:spTree>
    <p:extLst>
      <p:ext uri="{BB962C8B-B14F-4D97-AF65-F5344CB8AC3E}">
        <p14:creationId xmlns:p14="http://schemas.microsoft.com/office/powerpoint/2010/main" val="299500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B7C92-E20D-4600-A321-F605AEE6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8" name="Picture 4" descr="How to write a children's classic: the Gruffalo formula">
            <a:extLst>
              <a:ext uri="{FF2B5EF4-FFF2-40B4-BE49-F238E27FC236}">
                <a16:creationId xmlns:a16="http://schemas.microsoft.com/office/drawing/2014/main" id="{FCF78DA5-C612-42EC-A187-C0B812D7A2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CFD9AE0-C0E0-44E4-A912-8DDCC0FD09C8}"/>
              </a:ext>
            </a:extLst>
          </p:cNvPr>
          <p:cNvSpPr txBox="1"/>
          <p:nvPr/>
        </p:nvSpPr>
        <p:spPr>
          <a:xfrm>
            <a:off x="3469169" y="5524500"/>
            <a:ext cx="791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pc="3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o to jsem se chtěl dneska podělit. </a:t>
            </a:r>
            <a:r>
              <a:rPr lang="cs-CZ" sz="2800" spc="30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Ahoj!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CDD32-1E36-46B9-9938-63A01719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109F88-8637-44D2-AC62-A95F4FC3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The Gruffalo review | Den of Geek">
            <a:extLst>
              <a:ext uri="{FF2B5EF4-FFF2-40B4-BE49-F238E27FC236}">
                <a16:creationId xmlns:a16="http://schemas.microsoft.com/office/drawing/2014/main" id="{2AC5A048-0B95-40F7-A8F7-0C25A9B1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3402998" cy="90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77695BF-5729-42AF-8884-C4A1AE048A53}"/>
              </a:ext>
            </a:extLst>
          </p:cNvPr>
          <p:cNvSpPr txBox="1"/>
          <p:nvPr/>
        </p:nvSpPr>
        <p:spPr>
          <a:xfrm>
            <a:off x="7265670" y="1509420"/>
            <a:ext cx="396294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 si to myslel…</a:t>
            </a:r>
          </a:p>
        </p:txBody>
      </p:sp>
    </p:spTree>
    <p:extLst>
      <p:ext uri="{BB962C8B-B14F-4D97-AF65-F5344CB8AC3E}">
        <p14:creationId xmlns:p14="http://schemas.microsoft.com/office/powerpoint/2010/main" val="71199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60939276-9BCC-413F-AE85-2F69749D5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0E983B92-29A8-44E7-B68F-CA1F91026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1"/>
            <a:ext cx="54102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E572066-7871-4FFE-9113-EC812ACEB1F7}"/>
              </a:ext>
            </a:extLst>
          </p:cNvPr>
          <p:cNvSpPr txBox="1"/>
          <p:nvPr/>
        </p:nvSpPr>
        <p:spPr>
          <a:xfrm>
            <a:off x="7218356" y="2459504"/>
            <a:ext cx="43542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proto vyšla tahle kniha… nejen pro děti!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1415473-F9CF-46F7-BC65-8ADBFA16A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7" t="6815" r="27917" b="7851"/>
          <a:stretch/>
        </p:blipFill>
        <p:spPr bwMode="auto">
          <a:xfrm>
            <a:off x="741680" y="502920"/>
            <a:ext cx="535432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6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ruffalo Aqua Magic Book – Booghe">
            <a:extLst>
              <a:ext uri="{FF2B5EF4-FFF2-40B4-BE49-F238E27FC236}">
                <a16:creationId xmlns:a16="http://schemas.microsoft.com/office/drawing/2014/main" id="{2BE5E54C-0238-4632-BAD9-F1CE25B54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r="2620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8DD9B2-E4B2-4F2B-8848-ABE829029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575" y="667969"/>
            <a:ext cx="5124283" cy="503750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cs-C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Kterou nakreslila moje šikovná kamarádka Alex </a:t>
            </a:r>
            <a:r>
              <a:rPr lang="cs-CZ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Scheffler</a:t>
            </a:r>
            <a:r>
              <a:rPr lang="cs-C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Text napsali Elizabeth </a:t>
            </a:r>
            <a:r>
              <a:rPr lang="cs-CZ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Jenner</a:t>
            </a:r>
            <a:r>
              <a:rPr lang="cs-C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Kate Wilson a </a:t>
            </a:r>
            <a:r>
              <a:rPr lang="cs-CZ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</a:t>
            </a:r>
            <a:r>
              <a:rPr lang="cs-C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Roberts</a:t>
            </a:r>
            <a:r>
              <a:rPr lang="cs-C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590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C836CD-47B2-4287-AE51-D866B869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50CAC8-10E2-4E31-9995-4EF17051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06" y="0"/>
            <a:ext cx="542684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C29BF0-1536-4F22-8B4B-B7AB6EBE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3" y="893534"/>
            <a:ext cx="5389741" cy="990600"/>
          </a:xfrm>
        </p:spPr>
        <p:txBody>
          <a:bodyPr anchor="ctr">
            <a:normAutofit/>
          </a:bodyPr>
          <a:lstStyle/>
          <a:p>
            <a:pPr algn="ctr"/>
            <a:r>
              <a:rPr lang="cs-CZ" cap="none" dirty="0">
                <a:solidFill>
                  <a:schemeClr val="bg1"/>
                </a:solidFill>
              </a:rPr>
              <a:t>Kniha je</a:t>
            </a:r>
            <a:br>
              <a:rPr lang="cs-CZ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Zástupný obsah 12">
            <a:hlinkClick r:id="rId2"/>
            <a:extLst>
              <a:ext uri="{FF2B5EF4-FFF2-40B4-BE49-F238E27FC236}">
                <a16:creationId xmlns:a16="http://schemas.microsoft.com/office/drawing/2014/main" id="{1BBE36BB-5E74-456D-B3B1-7EA0ED009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8241" y="4471034"/>
            <a:ext cx="6051856" cy="1441452"/>
          </a:xfrm>
        </p:spPr>
      </p:pic>
      <p:pic>
        <p:nvPicPr>
          <p:cNvPr id="15" name="Obrázek 14">
            <a:hlinkClick r:id="rId4"/>
            <a:extLst>
              <a:ext uri="{FF2B5EF4-FFF2-40B4-BE49-F238E27FC236}">
                <a16:creationId xmlns:a16="http://schemas.microsoft.com/office/drawing/2014/main" id="{38702652-8A86-417C-BEBA-B53309E3B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672" y="551022"/>
            <a:ext cx="6773863" cy="310181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3BC7BE94-4A0E-44D2-80D9-CAFF618B96C8}"/>
              </a:ext>
            </a:extLst>
          </p:cNvPr>
          <p:cNvSpPr txBox="1"/>
          <p:nvPr/>
        </p:nvSpPr>
        <p:spPr>
          <a:xfrm>
            <a:off x="447628" y="1654283"/>
            <a:ext cx="4857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zdarma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dostupná veřejně na internetu v 60 různých jazycích 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mluvených i znakových jazycích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přečtení, k poslechu či ke koukání</a:t>
            </a:r>
            <a:b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7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03E0F-983F-4E44-A41F-B6F8286B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261" y="949886"/>
            <a:ext cx="7559041" cy="7735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pomůže nám všem pochopit, s čím se teď vlastně potýkáme.</a:t>
            </a:r>
          </a:p>
        </p:txBody>
      </p:sp>
      <p:pic>
        <p:nvPicPr>
          <p:cNvPr id="4" name="Online médium 14" title="Coronavirus: A Book For Children | Illustrated by Axel Scheffler | Read by Hugh Bonneville">
            <a:hlinkClick r:id="" action="ppaction://media"/>
            <a:extLst>
              <a:ext uri="{FF2B5EF4-FFF2-40B4-BE49-F238E27FC236}">
                <a16:creationId xmlns:a16="http://schemas.microsoft.com/office/drawing/2014/main" id="{775C76ED-BAB7-421E-9734-AFD8B7A9BD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068" y="2574998"/>
            <a:ext cx="7284712" cy="4097235"/>
          </a:xfrm>
          <a:prstGeom prst="rect">
            <a:avLst/>
          </a:prstGeom>
        </p:spPr>
      </p:pic>
      <p:pic>
        <p:nvPicPr>
          <p:cNvPr id="1026" name="Picture 2" descr="Axel Scheffler's official website | The Gruffalo">
            <a:extLst>
              <a:ext uri="{FF2B5EF4-FFF2-40B4-BE49-F238E27FC236}">
                <a16:creationId xmlns:a16="http://schemas.microsoft.com/office/drawing/2014/main" id="{9A1CC683-A464-43B6-8D4B-759A44CC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69" y="98351"/>
            <a:ext cx="4156631" cy="39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05F23-9619-4DEF-86F5-55AF2AFE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nline médium 18" title="Koronawirus: Książka w polskim języku migowym">
            <a:hlinkClick r:id="" action="ppaction://media"/>
            <a:extLst>
              <a:ext uri="{FF2B5EF4-FFF2-40B4-BE49-F238E27FC236}">
                <a16:creationId xmlns:a16="http://schemas.microsoft.com/office/drawing/2014/main" id="{3372CB01-E3B9-4858-A017-C2192AC470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425" y="104007"/>
            <a:ext cx="5159001" cy="2901938"/>
          </a:xfrm>
          <a:prstGeom prst="rect">
            <a:avLst/>
          </a:prstGeom>
        </p:spPr>
      </p:pic>
      <p:pic>
        <p:nvPicPr>
          <p:cNvPr id="5" name="Online médium 17" title="Coronavirus: A book in British Sign Language">
            <a:hlinkClick r:id="" action="ppaction://media"/>
            <a:extLst>
              <a:ext uri="{FF2B5EF4-FFF2-40B4-BE49-F238E27FC236}">
                <a16:creationId xmlns:a16="http://schemas.microsoft.com/office/drawing/2014/main" id="{C7A7A6F3-08A1-4518-BB7C-C977D134A9D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872748" y="76969"/>
            <a:ext cx="5227827" cy="2940653"/>
          </a:xfrm>
          <a:prstGeom prst="rect">
            <a:avLst/>
          </a:prstGeom>
        </p:spPr>
      </p:pic>
      <p:pic>
        <p:nvPicPr>
          <p:cNvPr id="6" name="Online médium 16" title="Coronavirus Book for Children with BSL translation">
            <a:hlinkClick r:id="" action="ppaction://media"/>
            <a:extLst>
              <a:ext uri="{FF2B5EF4-FFF2-40B4-BE49-F238E27FC236}">
                <a16:creationId xmlns:a16="http://schemas.microsoft.com/office/drawing/2014/main" id="{B93B3495-7D31-4C73-8A35-3F88E426438D}"/>
              </a:ext>
            </a:extLst>
          </p:cNvPr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4341692" y="4016694"/>
            <a:ext cx="3691263" cy="20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AF600A52-C4C0-44AA-A53D-64A0FE915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C4812FC-2284-4D6F-BF79-9581FA5B0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06" y="0"/>
            <a:ext cx="542684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555D737-6A2D-45EF-9F2B-F1726FA76363}"/>
              </a:ext>
            </a:extLst>
          </p:cNvPr>
          <p:cNvSpPr txBox="1">
            <a:spLocks/>
          </p:cNvSpPr>
          <p:nvPr/>
        </p:nvSpPr>
        <p:spPr>
          <a:xfrm>
            <a:off x="9465" y="1371600"/>
            <a:ext cx="5389741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češtině nebo v českém znakovém jazyce nic takového není?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34F054-8B73-4321-B6EE-9D971832E6D5}"/>
              </a:ext>
            </a:extLst>
          </p:cNvPr>
          <p:cNvSpPr txBox="1"/>
          <p:nvPr/>
        </p:nvSpPr>
        <p:spPr>
          <a:xfrm>
            <a:off x="6336539" y="2177534"/>
            <a:ext cx="466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je! A dokonce v českém znakovém jazyce!</a:t>
            </a:r>
          </a:p>
        </p:txBody>
      </p:sp>
      <p:pic>
        <p:nvPicPr>
          <p:cNvPr id="2050" name="Picture 2" descr="Julia Donaldson's books – in pictures | Julia donaldson books, The gruffalo,  Gruffalo party">
            <a:extLst>
              <a:ext uri="{FF2B5EF4-FFF2-40B4-BE49-F238E27FC236}">
                <a16:creationId xmlns:a16="http://schemas.microsoft.com/office/drawing/2014/main" id="{7CB7CBC0-57A8-4D37-89E6-13B6F4B5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71" y="2546866"/>
            <a:ext cx="2564089" cy="36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ppy Birthday, Gruffalo - Scholastic Kids' Club">
            <a:extLst>
              <a:ext uri="{FF2B5EF4-FFF2-40B4-BE49-F238E27FC236}">
                <a16:creationId xmlns:a16="http://schemas.microsoft.com/office/drawing/2014/main" id="{B5C6A7AF-E842-4EE3-AC8E-F77F663E2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61" y="2884806"/>
            <a:ext cx="2977945" cy="29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3FAB069C-9794-41FF-80E0-7895AE262713}"/>
              </a:ext>
            </a:extLst>
          </p:cNvPr>
          <p:cNvSpPr txBox="1"/>
          <p:nvPr/>
        </p:nvSpPr>
        <p:spPr>
          <a:xfrm>
            <a:off x="4324350" y="52160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https://www.idetskysluch.cz/videa/</a:t>
            </a:r>
          </a:p>
        </p:txBody>
      </p:sp>
      <p:pic>
        <p:nvPicPr>
          <p:cNvPr id="3074" name="Picture 2" descr="The Gruffalo Birthday Cake Greeting &amp; Note Cards Happy To You - Wildlife  Transparent PNG">
            <a:extLst>
              <a:ext uri="{FF2B5EF4-FFF2-40B4-BE49-F238E27FC236}">
                <a16:creationId xmlns:a16="http://schemas.microsoft.com/office/drawing/2014/main" id="{E58463B4-1438-4780-8DC4-6FA8B08F8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-507" r="3161"/>
          <a:stretch/>
        </p:blipFill>
        <p:spPr bwMode="auto">
          <a:xfrm>
            <a:off x="2162175" y="113164"/>
            <a:ext cx="7558295" cy="53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 médium 3" title="DRAK KORON - Pohádka ve znakovém jazyce (Tamtam 2020)">
            <a:hlinkClick r:id="" action="ppaction://media"/>
            <a:extLst>
              <a:ext uri="{FF2B5EF4-FFF2-40B4-BE49-F238E27FC236}">
                <a16:creationId xmlns:a16="http://schemas.microsoft.com/office/drawing/2014/main" id="{6D5C9F42-2C50-466D-879A-2079CCA448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19462" y="3604498"/>
            <a:ext cx="5286375" cy="297358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EFBE846-CDBE-46CF-8C14-53E2EE991754}"/>
              </a:ext>
            </a:extLst>
          </p:cNvPr>
          <p:cNvSpPr txBox="1"/>
          <p:nvPr/>
        </p:nvSpPr>
        <p:spPr>
          <a:xfrm>
            <a:off x="3980109" y="3167390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Pohádka o draku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Koronovi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0E3CE36-8E8B-4ED4-B121-CC340745C9D2}"/>
              </a:ext>
            </a:extLst>
          </p:cNvPr>
          <p:cNvSpPr txBox="1"/>
          <p:nvPr/>
        </p:nvSpPr>
        <p:spPr>
          <a:xfrm>
            <a:off x="93113" y="5934670"/>
            <a:ext cx="3226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https://www.idetskysluch.cz/videa/drak-koron-pohadka-ve-znakovem-jazyce/</a:t>
            </a:r>
          </a:p>
        </p:txBody>
      </p:sp>
    </p:spTree>
    <p:extLst>
      <p:ext uri="{BB962C8B-B14F-4D97-AF65-F5344CB8AC3E}">
        <p14:creationId xmlns:p14="http://schemas.microsoft.com/office/powerpoint/2010/main" val="46544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  <p:bldP spid="2" grpId="0"/>
      <p:bldP spid="9" grpId="0"/>
    </p:bldLst>
  </p:timing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2A1C32"/>
      </a:dk2>
      <a:lt2>
        <a:srgbClr val="F0F3F3"/>
      </a:lt2>
      <a:accent1>
        <a:srgbClr val="D53B48"/>
      </a:accent1>
      <a:accent2>
        <a:srgbClr val="C32977"/>
      </a:accent2>
      <a:accent3>
        <a:srgbClr val="D53BC9"/>
      </a:accent3>
      <a:accent4>
        <a:srgbClr val="8F29C3"/>
      </a:accent4>
      <a:accent5>
        <a:srgbClr val="613BD5"/>
      </a:accent5>
      <a:accent6>
        <a:srgbClr val="2C46C4"/>
      </a:accent6>
      <a:hlink>
        <a:srgbClr val="743FBF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Override1.xml><?xml version="1.0" encoding="utf-8"?>
<a:themeOverride xmlns:a="http://schemas.openxmlformats.org/drawingml/2006/main">
  <a:clrScheme name="AnalogousFromDarkSeedLeftStep">
    <a:dk1>
      <a:srgbClr val="000000"/>
    </a:dk1>
    <a:lt1>
      <a:srgbClr val="FFFFFF"/>
    </a:lt1>
    <a:dk2>
      <a:srgbClr val="2A1C32"/>
    </a:dk2>
    <a:lt2>
      <a:srgbClr val="F0F3F3"/>
    </a:lt2>
    <a:accent1>
      <a:srgbClr val="D53B48"/>
    </a:accent1>
    <a:accent2>
      <a:srgbClr val="C32977"/>
    </a:accent2>
    <a:accent3>
      <a:srgbClr val="D53BC9"/>
    </a:accent3>
    <a:accent4>
      <a:srgbClr val="8F29C3"/>
    </a:accent4>
    <a:accent5>
      <a:srgbClr val="613BD5"/>
    </a:accent5>
    <a:accent6>
      <a:srgbClr val="2C46C4"/>
    </a:accent6>
    <a:hlink>
      <a:srgbClr val="743FBF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157</Words>
  <Application>Microsoft Office PowerPoint</Application>
  <PresentationFormat>Širokoúhlá obrazovka</PresentationFormat>
  <Paragraphs>18</Paragraphs>
  <Slides>11</Slides>
  <Notes>0</Notes>
  <HiddenSlides>0</HiddenSlides>
  <MMClips>5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Goudy Old Style</vt:lpstr>
      <vt:lpstr>Times New Roman</vt:lpstr>
      <vt:lpstr>ClassicFrameVTI</vt:lpstr>
      <vt:lpstr>Koronavirus…</vt:lpstr>
      <vt:lpstr>Prezentace aplikace PowerPoint</vt:lpstr>
      <vt:lpstr>Prezentace aplikace PowerPoint</vt:lpstr>
      <vt:lpstr>Prezentace aplikace PowerPoint</vt:lpstr>
      <vt:lpstr>Kniha je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Koronavirus…</dc:title>
  <dc:creator>Hana Trsková</dc:creator>
  <cp:lastModifiedBy>Hana Trsková</cp:lastModifiedBy>
  <cp:revision>6</cp:revision>
  <dcterms:created xsi:type="dcterms:W3CDTF">2020-10-15T11:44:09Z</dcterms:created>
  <dcterms:modified xsi:type="dcterms:W3CDTF">2020-10-15T13:44:41Z</dcterms:modified>
</cp:coreProperties>
</file>