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911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3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50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4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641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4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0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21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50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092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19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469774F-AEEB-4F5D-A358-90C2C752BB76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6BFFFE-CC04-41F7-899F-36CA68A6568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1254958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445DE6-EE40-42A6-8C16-EE662A5C8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r>
              <a:rPr lang="cs-CZ" sz="5300">
                <a:solidFill>
                  <a:schemeClr val="tx2"/>
                </a:solidFill>
              </a:rPr>
              <a:t>Fenylketonurie u </a:t>
            </a:r>
            <a:br>
              <a:rPr lang="cs-CZ" sz="5300">
                <a:solidFill>
                  <a:schemeClr val="tx2"/>
                </a:solidFill>
              </a:rPr>
            </a:br>
            <a:r>
              <a:rPr lang="cs-CZ" sz="5300">
                <a:solidFill>
                  <a:schemeClr val="tx2"/>
                </a:solidFill>
              </a:rPr>
              <a:t>vegetariánů</a:t>
            </a:r>
            <a:br>
              <a:rPr lang="cs-CZ" sz="5300">
                <a:solidFill>
                  <a:schemeClr val="tx2"/>
                </a:solidFill>
              </a:rPr>
            </a:br>
            <a:br>
              <a:rPr lang="cs-CZ" sz="5300">
                <a:solidFill>
                  <a:schemeClr val="tx2"/>
                </a:solidFill>
              </a:rPr>
            </a:br>
            <a:r>
              <a:rPr lang="cs-CZ" sz="5300">
                <a:solidFill>
                  <a:schemeClr val="tx2"/>
                </a:solidFill>
              </a:rPr>
              <a:t>Bakalářská práce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A12F90-0D0A-4925-8B30-13AE692EC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sz="2000">
                <a:solidFill>
                  <a:schemeClr val="tx2"/>
                </a:solidFill>
              </a:rPr>
              <a:t>Daniela Norková</a:t>
            </a:r>
          </a:p>
          <a:p>
            <a:pPr algn="l">
              <a:spcAft>
                <a:spcPts val="600"/>
              </a:spcAft>
            </a:pPr>
            <a:r>
              <a:rPr lang="cs-CZ" sz="2000">
                <a:solidFill>
                  <a:schemeClr val="tx2"/>
                </a:solidFill>
              </a:rPr>
              <a:t>Nutriční terapie 2.ročník</a:t>
            </a:r>
          </a:p>
          <a:p>
            <a:pPr algn="l">
              <a:spcAft>
                <a:spcPts val="600"/>
              </a:spcAft>
            </a:pPr>
            <a:r>
              <a:rPr lang="cs-CZ" sz="2000">
                <a:solidFill>
                  <a:schemeClr val="tx2"/>
                </a:solidFill>
              </a:rPr>
              <a:t>3. lékařská fakulta UK</a:t>
            </a:r>
          </a:p>
          <a:p>
            <a:pPr algn="l">
              <a:spcAft>
                <a:spcPts val="600"/>
              </a:spcAft>
            </a:pPr>
            <a:endParaRPr lang="cs-CZ" sz="2000">
              <a:solidFill>
                <a:schemeClr val="tx2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070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EB9B0-D0AE-4956-B06B-FD84D494B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Abstrakt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0F9638-CCBF-4065-9DB9-5F58E1D93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Práce se bude zabývat problémem fenylketonurie u vegetariánů.</a:t>
            </a:r>
          </a:p>
          <a:p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teoretické části bude vysvětlen pojem vegetariánství a jeho druhy a  pojem fenylketonurie a její původce, průběh a léčba</a:t>
            </a: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praktické části se budu zabývat sběrem týdenního záznamu stravy od vegetariánských pacientů s fenylketonurií a jejich vyhodnocením </a:t>
            </a:r>
          </a:p>
        </p:txBody>
      </p:sp>
    </p:spTree>
    <p:extLst>
      <p:ext uri="{BB962C8B-B14F-4D97-AF65-F5344CB8AC3E}">
        <p14:creationId xmlns:p14="http://schemas.microsoft.com/office/powerpoint/2010/main" val="134752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AC8775-B7CC-45F2-AA41-4774E4D1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11F2FC-BABA-4A69-A981-3F7779C78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Hlavní cíl: </a:t>
            </a:r>
          </a:p>
          <a:p>
            <a:pPr lvl="1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Vyhodnocení jídelníčků od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fenylketonuriků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vegetariánů s případným doporučením.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Dílčí cíl:</a:t>
            </a:r>
          </a:p>
          <a:p>
            <a:pPr lvl="1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Zjistit, zdali fenylketonurie může zabraňovat vegetariánům stravovat se plnohodnotně bez využití suplementů.</a:t>
            </a:r>
          </a:p>
          <a:p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994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65F22-E514-42F0-A62C-9B4E0EA94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Praktická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0AF5D-68FE-4077-A208-6C9648E7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Výběr pěti až deseti vegetariánských pacientů s fenylketonurií.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Sběr týdenního záznamu jídelníčků, včetně doplňků stravy.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Zadání do nutričního programu.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Vyhodnocení výstupů a následné doporučení v případě nedostatků.</a:t>
            </a:r>
          </a:p>
          <a:p>
            <a:pPr marL="0" indent="0">
              <a:buNone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96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2AB9A-DDCB-4194-9192-E176CF587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7B30C4-29FF-4605-A97B-14136BA0E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463242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CAMPBELL-MCBRIDE, Natasha.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Vegetarianism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explained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: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making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informed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decision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Wymondham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Medinform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Publishing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2018. ISBN 9780954852061.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SABATÉ, Joan and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Rosemary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RATZIN-TURNER.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Vegetarian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nutrition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Boca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Raton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Fla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; London: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Crc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Press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2001. ISBN 9780849385087.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CENTERWALL, W.R and U.S.C.S BUREAU.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Phenylketonuria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inherited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metabolic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disorder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associated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mental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retardation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FRANKLIN CLASSICS TRADE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Press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2018. ISBN 978-1293459546.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ŠTĚPÁN SVAČINA, Dana M</a:t>
            </a:r>
            <a:r>
              <a:rPr lang="cs-CZ" dirty="0">
                <a:latin typeface="+mj-lt"/>
              </a:rPr>
              <a:t>ÜL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LEROVÁ and Alena BRETŠNAJDROVÁ. Dietologie pro lékaře, farmaceuty, zdravotní sestry a nutriční terapeuty. Praha: Triton, 2013. ISBN 9788073876999.</a:t>
            </a:r>
          </a:p>
        </p:txBody>
      </p:sp>
    </p:spTree>
    <p:extLst>
      <p:ext uri="{BB962C8B-B14F-4D97-AF65-F5344CB8AC3E}">
        <p14:creationId xmlns:p14="http://schemas.microsoft.com/office/powerpoint/2010/main" val="837308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249</Words>
  <Application>Microsoft Office PowerPoint</Application>
  <PresentationFormat>Širokoúhlá obrazovka</PresentationFormat>
  <Paragraphs>25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Savon</vt:lpstr>
      <vt:lpstr>Fenylketonurie u  vegetariánů  Bakalářská práce </vt:lpstr>
      <vt:lpstr>Abstrakt práce</vt:lpstr>
      <vt:lpstr>Cíl práce</vt:lpstr>
      <vt:lpstr>Praktická část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Fenylketonurie u  vegetariánů  Bakalářská práce</dc:title>
  <dc:creator>Daniela Norková</dc:creator>
  <cp:lastModifiedBy>Daniela Norková</cp:lastModifiedBy>
  <cp:revision>2</cp:revision>
  <dcterms:created xsi:type="dcterms:W3CDTF">2020-11-25T17:36:22Z</dcterms:created>
  <dcterms:modified xsi:type="dcterms:W3CDTF">2020-11-26T20:12:37Z</dcterms:modified>
</cp:coreProperties>
</file>