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2" r:id="rId4"/>
    <p:sldId id="261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43" autoAdjust="0"/>
    <p:restoredTop sz="94660"/>
  </p:normalViewPr>
  <p:slideViewPr>
    <p:cSldViewPr snapToGrid="0">
      <p:cViewPr varScale="1">
        <p:scale>
          <a:sx n="74" d="100"/>
          <a:sy n="74" d="100"/>
        </p:scale>
        <p:origin x="4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GB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EE31B-0494-40EB-B32D-3D282689993A}" type="datetimeFigureOut">
              <a:rPr lang="en-GB" smtClean="0"/>
              <a:t>15/11/2020</a:t>
            </a:fld>
            <a:endParaRPr lang="en-GB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823AE-43D3-4FDD-897C-326CA0E709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7061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EE31B-0494-40EB-B32D-3D282689993A}" type="datetimeFigureOut">
              <a:rPr lang="en-GB" smtClean="0"/>
              <a:t>15/11/2020</a:t>
            </a:fld>
            <a:endParaRPr lang="en-GB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823AE-43D3-4FDD-897C-326CA0E709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9519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EE31B-0494-40EB-B32D-3D282689993A}" type="datetimeFigureOut">
              <a:rPr lang="en-GB" smtClean="0"/>
              <a:t>15/11/2020</a:t>
            </a:fld>
            <a:endParaRPr lang="en-GB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823AE-43D3-4FDD-897C-326CA0E709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3771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EE31B-0494-40EB-B32D-3D282689993A}" type="datetimeFigureOut">
              <a:rPr lang="en-GB" smtClean="0"/>
              <a:t>15/11/2020</a:t>
            </a:fld>
            <a:endParaRPr lang="en-GB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823AE-43D3-4FDD-897C-326CA0E709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2154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EE31B-0494-40EB-B32D-3D282689993A}" type="datetimeFigureOut">
              <a:rPr lang="en-GB" smtClean="0"/>
              <a:t>15/11/2020</a:t>
            </a:fld>
            <a:endParaRPr lang="en-GB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823AE-43D3-4FDD-897C-326CA0E709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9458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EE31B-0494-40EB-B32D-3D282689993A}" type="datetimeFigureOut">
              <a:rPr lang="en-GB" smtClean="0"/>
              <a:t>15/11/2020</a:t>
            </a:fld>
            <a:endParaRPr lang="en-GB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823AE-43D3-4FDD-897C-326CA0E709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519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EE31B-0494-40EB-B32D-3D282689993A}" type="datetimeFigureOut">
              <a:rPr lang="en-GB" smtClean="0"/>
              <a:t>15/11/2020</a:t>
            </a:fld>
            <a:endParaRPr lang="en-GB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823AE-43D3-4FDD-897C-326CA0E709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2446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EE31B-0494-40EB-B32D-3D282689993A}" type="datetimeFigureOut">
              <a:rPr lang="en-GB" smtClean="0"/>
              <a:t>15/11/2020</a:t>
            </a:fld>
            <a:endParaRPr lang="en-GB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823AE-43D3-4FDD-897C-326CA0E709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615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EE31B-0494-40EB-B32D-3D282689993A}" type="datetimeFigureOut">
              <a:rPr lang="en-GB" smtClean="0"/>
              <a:t>15/11/2020</a:t>
            </a:fld>
            <a:endParaRPr lang="en-GB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823AE-43D3-4FDD-897C-326CA0E709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8681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EE31B-0494-40EB-B32D-3D282689993A}" type="datetimeFigureOut">
              <a:rPr lang="en-GB" smtClean="0"/>
              <a:t>15/11/2020</a:t>
            </a:fld>
            <a:endParaRPr lang="en-GB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823AE-43D3-4FDD-897C-326CA0E709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3168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EE31B-0494-40EB-B32D-3D282689993A}" type="datetimeFigureOut">
              <a:rPr lang="en-GB" smtClean="0"/>
              <a:t>15/11/2020</a:t>
            </a:fld>
            <a:endParaRPr lang="en-GB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823AE-43D3-4FDD-897C-326CA0E709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0713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FEE31B-0494-40EB-B32D-3D282689993A}" type="datetimeFigureOut">
              <a:rPr lang="en-GB" smtClean="0"/>
              <a:t>15/11/2020</a:t>
            </a:fld>
            <a:endParaRPr lang="en-GB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823AE-43D3-4FDD-897C-326CA0E709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3562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ikiskripta.eu/w/Kanylace_perifern%C3%AD_%C5%BE%C3%ADly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757707" y="553792"/>
            <a:ext cx="10676586" cy="3039414"/>
          </a:xfrm>
        </p:spPr>
        <p:txBody>
          <a:bodyPr>
            <a:normAutofit/>
          </a:bodyPr>
          <a:lstStyle/>
          <a:p>
            <a:r>
              <a:rPr lang="cs-CZ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Seminář bakalářské práce I.</a:t>
            </a:r>
            <a:br>
              <a:rPr lang="cs-CZ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ávrh na bakaláskou práci</a:t>
            </a:r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524000" y="4494726"/>
            <a:ext cx="9144000" cy="1545466"/>
          </a:xfrm>
        </p:spPr>
        <p:txBody>
          <a:bodyPr>
            <a:noAutofit/>
          </a:bodyPr>
          <a:lstStyle/>
          <a:p>
            <a:pPr algn="l"/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Daria Stytsenko</a:t>
            </a:r>
          </a:p>
          <a:p>
            <a:pPr algn="l"/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2. ročník</a:t>
            </a:r>
          </a:p>
          <a:p>
            <a:pPr algn="l"/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BVO-2</a:t>
            </a:r>
            <a:endParaRPr lang="en-GB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6553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8941" y="309093"/>
            <a:ext cx="11797048" cy="2653047"/>
          </a:xfrm>
        </p:spPr>
        <p:txBody>
          <a:bodyPr>
            <a:normAutofit/>
          </a:bodyPr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Téma: 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Nácvik zavádění periferního žilního katétru – reflexe zkušenosti studentek bakalářského oboru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05307" y="3374265"/>
            <a:ext cx="11243255" cy="3000777"/>
          </a:xfrm>
        </p:spPr>
        <p:txBody>
          <a:bodyPr/>
          <a:lstStyle/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první</a:t>
            </a:r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metoda</a:t>
            </a:r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volby</a:t>
            </a:r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při</a:t>
            </a:r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pokusu</a:t>
            </a:r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GB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zajištění</a:t>
            </a:r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žilního</a:t>
            </a:r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vstupu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z výkonu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který </a:t>
            </a: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sestry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výkonávají často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Rešerše: knihy z ošetřovátelství, odborné články, Pub Med, BP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077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78806" y="195084"/>
            <a:ext cx="5864180" cy="1028409"/>
          </a:xfrm>
        </p:spPr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Teoretička část: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26435" y="1736035"/>
            <a:ext cx="9654302" cy="4116946"/>
          </a:xfrm>
        </p:spPr>
        <p:txBody>
          <a:bodyPr numCol="2">
            <a:normAutofit/>
          </a:bodyPr>
          <a:lstStyle/>
          <a:p>
            <a:pPr algn="l"/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nformace 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Výkon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eho pruběh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ostupy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pomůcky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istorie</a:t>
            </a:r>
          </a:p>
          <a:p>
            <a:pPr algn="l"/>
            <a:endParaRPr lang="cs-CZ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tématu v teorii: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Postupy na 3.lf</a:t>
            </a:r>
          </a:p>
          <a:p>
            <a:pPr algn="l"/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5343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59864" y="437881"/>
            <a:ext cx="6353577" cy="947067"/>
          </a:xfrm>
        </p:spPr>
        <p:txBody>
          <a:bodyPr>
            <a:noAutofit/>
          </a:bodyPr>
          <a:lstStyle/>
          <a:p>
            <a:r>
              <a:rPr lang="cs-CZ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Hypotézy</a:t>
            </a:r>
            <a:endParaRPr lang="en-GB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4096" y="1777285"/>
            <a:ext cx="10419008" cy="4185633"/>
          </a:xfrm>
        </p:spPr>
        <p:txBody>
          <a:bodyPr>
            <a:normAutofit/>
          </a:bodyPr>
          <a:lstStyle/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Předpokládám, že při prvních pokusech zavádění PŽK velkou roli hraje </a:t>
            </a:r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emoční stránka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(pocit studenta vs pocit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pacienta)</a:t>
            </a:r>
          </a:p>
          <a:p>
            <a:pPr lvl="0" algn="l"/>
            <a:endParaRPr lang="cs-CZ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Předpokládám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že znalosti získané během teoretické a praktické výuky jsou podle studentů </a:t>
            </a:r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dostačující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 úspěšné zahajení nácviku zavádění PŽK.</a:t>
            </a:r>
            <a:endParaRPr lang="en-GB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0029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272358"/>
            <a:ext cx="8993746" cy="1002651"/>
          </a:xfrm>
        </p:spPr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Praktická část: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9245" y="1275009"/>
            <a:ext cx="11462197" cy="5344732"/>
          </a:xfrm>
        </p:spPr>
        <p:txBody>
          <a:bodyPr>
            <a:no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dle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navrženého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plánu: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cíl výzkumu, výzkumné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otázky (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hypotézy), časový harmonogram, metodika výzkumu, výběr vzorku, zpracování údajů, vyhodnocení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(analýza) výzkumných otázek (hypotéz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shrnutí nejzajímavějších výsledků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šetření</a:t>
            </a:r>
            <a:endParaRPr lang="cs-CZ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šetření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mezi studenty bakalářského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oboru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Cíl: dozvědět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více o zkušenostech studentů bakalářského oboru při nácviku zavádění periferního žilního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katetru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Sběr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pomocí dotazníku</a:t>
            </a:r>
            <a:endParaRPr lang="en-GB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5638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0007" y="270453"/>
            <a:ext cx="9817994" cy="1571221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Zdroje: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8789" y="1184856"/>
            <a:ext cx="11771290" cy="5576552"/>
          </a:xfrm>
        </p:spPr>
        <p:txBody>
          <a:bodyPr/>
          <a:lstStyle/>
          <a:p>
            <a:pPr marL="457200" indent="-457200" algn="l">
              <a:buFont typeface="+mj-lt"/>
              <a:buAutoNum type="arabicPeriod"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VYTEJČKOVÁ, R. 2 Invazivní vstupy. In: VYTEJČKOVÁ R., P. SEDLÁŘOVÁ, V. WIRTHOVÁ, I. OTRADOVCOVÁ a L. KUBÁTOVÁ. Ošetřovatelské postupy v péči o nemocné III: Speciální část. 1. vyd. Praha: Grada Publishing, 2015, str. 76 – 88. ISBN 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978-80-247-3421-7</a:t>
            </a:r>
          </a:p>
          <a:p>
            <a:pPr marL="457200" indent="-457200" algn="l">
              <a:buFont typeface="+mj-lt"/>
              <a:buAutoNum type="arabicPeriod"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Valizadeh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L, Amini A, Fathi-Azar E, Ghiasvandian S, Akbarzadeh B. The Effect of Simulation Teaching on Baccalaureate Nursing Students' Self-confidence Related to Peripheral Venous Catheterization in Children: A Randomized Trial. J Caring Sci. 2013 Jun 1;2(2):157-64. doi: 10.5681/jcs.2013.019. PMID: 25276722; PMCID: PMC4161096. </a:t>
            </a:r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+mj-lt"/>
              <a:buAutoNum type="arabicPeriod"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Sedlářová, P., Zvoníčková, M., &amp; Svobodová, H. (2017). Aktuální doporučení v péči o periferní žilní katétry.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Med. praxi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(2), 94-97. doi: 10.36290/med.2017.018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l">
              <a:buFont typeface="+mj-lt"/>
              <a:buAutoNum type="arabicPeriod"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HUDÁKOVÁ, Zuzana. Úloha sestry pri zavádzaní periférnych venóznych kanýl.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Florence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2011, 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(6), 10-11. ISSN 1801-464X.</a:t>
            </a:r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+mj-lt"/>
              <a:buAutoNum type="arabicPeriod"/>
            </a:pPr>
            <a:r>
              <a:rPr lang="cs-CZ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https://www.wikiskripta.eu/w/Kanylace_periferní_žíly</a:t>
            </a:r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cs-CZ" dirty="0" smtClean="0"/>
          </a:p>
          <a:p>
            <a:pPr marL="457200" indent="-457200">
              <a:buFont typeface="+mj-lt"/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421755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363</Words>
  <Application>Microsoft Office PowerPoint</Application>
  <PresentationFormat>Широкоэкранный</PresentationFormat>
  <Paragraphs>34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Wingdings</vt:lpstr>
      <vt:lpstr>Тема Office</vt:lpstr>
      <vt:lpstr>Seminář bakalářské práce I.  Návrh na bakaláskou práci</vt:lpstr>
      <vt:lpstr>Téma: Nácvik zavádění periferního žilního katétru – reflexe zkušenosti studentek bakalářského oboru</vt:lpstr>
      <vt:lpstr>Teoretička část:</vt:lpstr>
      <vt:lpstr>Hypotézy</vt:lpstr>
      <vt:lpstr>Praktická část:</vt:lpstr>
      <vt:lpstr>     Zdroje: 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Дарья Стыценко</dc:creator>
  <cp:lastModifiedBy>Дарья Стыценко</cp:lastModifiedBy>
  <cp:revision>14</cp:revision>
  <dcterms:created xsi:type="dcterms:W3CDTF">2020-11-15T20:19:06Z</dcterms:created>
  <dcterms:modified xsi:type="dcterms:W3CDTF">2020-11-15T23:37:31Z</dcterms:modified>
</cp:coreProperties>
</file>