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T Sans Narrow"/>
      <p:regular r:id="rId11"/>
      <p:bold r:id="rId12"/>
    </p:embeddedFont>
    <p:embeddedFont>
      <p:font typeface="Open Sans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TSansNarrow-regular.fntdata"/><Relationship Id="rId10" Type="http://schemas.openxmlformats.org/officeDocument/2006/relationships/slide" Target="slides/slide5.xml"/><Relationship Id="rId13" Type="http://schemas.openxmlformats.org/officeDocument/2006/relationships/font" Target="fonts/OpenSans-regular.fntdata"/><Relationship Id="rId12" Type="http://schemas.openxmlformats.org/officeDocument/2006/relationships/font" Target="fonts/PTSansNarrow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italic.fntdata"/><Relationship Id="rId14" Type="http://schemas.openxmlformats.org/officeDocument/2006/relationships/font" Target="fonts/OpenSans-bold.fntdata"/><Relationship Id="rId16" Type="http://schemas.openxmlformats.org/officeDocument/2006/relationships/font" Target="fonts/Open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a99e9378e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a99e9378e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99e9378e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99e9378e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a99e9378e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a99e9378e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a99e9378e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a99e9378e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569475" y="1266275"/>
            <a:ext cx="8520600" cy="203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 sz="3500"/>
              <a:t>Kvalita hygieny rukou zdravotních sester, při poskytování péče ve zdravotnickém zařízení</a:t>
            </a:r>
            <a:endParaRPr sz="3500"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311700" y="31479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Nguyenová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Popovyčová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Teoretická část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Anatomie a fyziologie kůže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Základní pojmy o hygieně rukou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význam hygieny rukou</a:t>
            </a:r>
            <a:endParaRPr sz="15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Postupy při hygieně rukou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běžné mytí rukou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hygienické mytí rukou + dezinfekce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chirurgické mytí rukou + dezinfekce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způsob provádění hygieny rukou 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nehty a hygiena nehtů</a:t>
            </a:r>
            <a:endParaRPr sz="15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Nozokomiální nákazy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dělení NN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přenos NN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prevence vzniku NN</a:t>
            </a:r>
            <a:endParaRPr sz="1500"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H</a:t>
            </a:r>
            <a:r>
              <a:rPr lang="cs" sz="1500">
                <a:solidFill>
                  <a:srgbClr val="000000"/>
                </a:solidFill>
              </a:rPr>
              <a:t>ypotézy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používání rukavic považují zdravotníci za dostatečnou ochranu a neprovádějí hygienu rukou před jejich nasazením ani po sejmutí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méně než polovina zdravotnického personálu si nedezinfikuje ruce mezi jednotlivými pacienty 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méně než polovina zdravotnického personálu nenosí při výkonech zástěru 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….</a:t>
            </a:r>
            <a:endParaRPr sz="15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Praktická část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metodika výzkumu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pozorování </a:t>
            </a:r>
            <a:endParaRPr sz="1500"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zhodnocení výzkumu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cs" sz="1500">
                <a:solidFill>
                  <a:srgbClr val="000000"/>
                </a:solidFill>
              </a:rPr>
              <a:t>ověření hypotéz  (např. ve formě grafu)</a:t>
            </a:r>
            <a:endParaRPr sz="1500"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závěr </a:t>
            </a:r>
            <a:endParaRPr sz="15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Literatura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BEŇO, P., NOVOTNÁ, J. Nozokomiální nákazy I. Florence, časopis moderního ošetřovatelství. 2011, roč. VII, č. 3, s. 5-8. ISSN 1801-1349.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MELICHARČÍKOVÁ, V., Sterilizace a dezinfekce: Druhé, doplněné a přepracované vydání. 2.vydání. Praha: Galén, 2015. ISBN 978-80-7492-139-1.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cs" sz="1500">
                <a:solidFill>
                  <a:srgbClr val="000000"/>
                </a:solidFill>
              </a:rPr>
              <a:t>MAĎAR, R., PODSTATOVÁ, R., ŘEHOŘOVÁ, J., Prevence nozokomiálních nákaz v klinické praxi. 1. vydání. Praha: Grada Publishing a.s., 2006. ISBN 80 – 247 – 1673 – 9.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